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386" r:id="rId6"/>
    <p:sldId id="389" r:id="rId7"/>
    <p:sldId id="387" r:id="rId8"/>
    <p:sldId id="390" r:id="rId9"/>
    <p:sldId id="378" r:id="rId10"/>
    <p:sldId id="379" r:id="rId11"/>
    <p:sldId id="380" r:id="rId12"/>
    <p:sldId id="382" r:id="rId13"/>
    <p:sldId id="381" r:id="rId14"/>
    <p:sldId id="383" r:id="rId15"/>
    <p:sldId id="385" r:id="rId16"/>
    <p:sldId id="317" r:id="rId17"/>
    <p:sldId id="376" r:id="rId18"/>
    <p:sldId id="375" r:id="rId19"/>
    <p:sldId id="3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CC76E7-1E84-4B90-B84E-173336D677D5}" v="192" dt="2023-05-25T14:16:24.128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73412" autoAdjust="0"/>
  </p:normalViewPr>
  <p:slideViewPr>
    <p:cSldViewPr snapToGrid="0">
      <p:cViewPr varScale="1">
        <p:scale>
          <a:sx n="80" d="100"/>
          <a:sy n="80" d="100"/>
        </p:scale>
        <p:origin x="1608" y="84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수호" userId="95833685841b25db" providerId="LiveId" clId="{E9CC76E7-1E84-4B90-B84E-173336D677D5}"/>
    <pc:docChg chg="undo redo custSel addSld delSld modSld sldOrd">
      <pc:chgData name="박 수호" userId="95833685841b25db" providerId="LiveId" clId="{E9CC76E7-1E84-4B90-B84E-173336D677D5}" dt="2023-05-25T14:17:49.165" v="2773" actId="1076"/>
      <pc:docMkLst>
        <pc:docMk/>
      </pc:docMkLst>
      <pc:sldChg chg="del">
        <pc:chgData name="박 수호" userId="95833685841b25db" providerId="LiveId" clId="{E9CC76E7-1E84-4B90-B84E-173336D677D5}" dt="2023-05-25T13:31:38.951" v="0" actId="47"/>
        <pc:sldMkLst>
          <pc:docMk/>
          <pc:sldMk cId="2531506406" sldId="279"/>
        </pc:sldMkLst>
      </pc:sldChg>
      <pc:sldChg chg="del">
        <pc:chgData name="박 수호" userId="95833685841b25db" providerId="LiveId" clId="{E9CC76E7-1E84-4B90-B84E-173336D677D5}" dt="2023-05-25T13:45:00.741" v="1557" actId="47"/>
        <pc:sldMkLst>
          <pc:docMk/>
          <pc:sldMk cId="2355133999" sldId="285"/>
        </pc:sldMkLst>
      </pc:sldChg>
      <pc:sldChg chg="del">
        <pc:chgData name="박 수호" userId="95833685841b25db" providerId="LiveId" clId="{E9CC76E7-1E84-4B90-B84E-173336D677D5}" dt="2023-05-25T13:31:43.467" v="1" actId="47"/>
        <pc:sldMkLst>
          <pc:docMk/>
          <pc:sldMk cId="2380180520" sldId="300"/>
        </pc:sldMkLst>
      </pc:sldChg>
      <pc:sldChg chg="del">
        <pc:chgData name="박 수호" userId="95833685841b25db" providerId="LiveId" clId="{E9CC76E7-1E84-4B90-B84E-173336D677D5}" dt="2023-05-25T13:32:14.835" v="45" actId="47"/>
        <pc:sldMkLst>
          <pc:docMk/>
          <pc:sldMk cId="3967422265" sldId="303"/>
        </pc:sldMkLst>
      </pc:sldChg>
      <pc:sldChg chg="del">
        <pc:chgData name="박 수호" userId="95833685841b25db" providerId="LiveId" clId="{E9CC76E7-1E84-4B90-B84E-173336D677D5}" dt="2023-05-25T13:31:38.951" v="0" actId="47"/>
        <pc:sldMkLst>
          <pc:docMk/>
          <pc:sldMk cId="2077541364" sldId="305"/>
        </pc:sldMkLst>
      </pc:sldChg>
      <pc:sldChg chg="addSp delSp modSp mod modNotesTx">
        <pc:chgData name="박 수호" userId="95833685841b25db" providerId="LiveId" clId="{E9CC76E7-1E84-4B90-B84E-173336D677D5}" dt="2023-05-25T13:45:50.229" v="1604" actId="115"/>
        <pc:sldMkLst>
          <pc:docMk/>
          <pc:sldMk cId="3856079924" sldId="317"/>
        </pc:sldMkLst>
        <pc:spChg chg="add mod">
          <ac:chgData name="박 수호" userId="95833685841b25db" providerId="LiveId" clId="{E9CC76E7-1E84-4B90-B84E-173336D677D5}" dt="2023-05-25T13:38:47.269" v="230" actId="20577"/>
          <ac:spMkLst>
            <pc:docMk/>
            <pc:sldMk cId="3856079924" sldId="317"/>
            <ac:spMk id="3" creationId="{4C05B64A-7F0B-1CA0-734A-0A7AADC7EFEB}"/>
          </ac:spMkLst>
        </pc:spChg>
        <pc:spChg chg="add mod">
          <ac:chgData name="박 수호" userId="95833685841b25db" providerId="LiveId" clId="{E9CC76E7-1E84-4B90-B84E-173336D677D5}" dt="2023-05-25T13:38:55.859" v="235" actId="20577"/>
          <ac:spMkLst>
            <pc:docMk/>
            <pc:sldMk cId="3856079924" sldId="317"/>
            <ac:spMk id="4" creationId="{E3BACA03-8A7C-2B4D-4E62-B52A9DF505D0}"/>
          </ac:spMkLst>
        </pc:spChg>
        <pc:spChg chg="mod">
          <ac:chgData name="박 수호" userId="95833685841b25db" providerId="LiveId" clId="{E9CC76E7-1E84-4B90-B84E-173336D677D5}" dt="2023-05-25T13:45:50.229" v="1604" actId="115"/>
          <ac:spMkLst>
            <pc:docMk/>
            <pc:sldMk cId="3856079924" sldId="317"/>
            <ac:spMk id="6" creationId="{58C4465A-0F3B-BFD4-BE8F-354415987CAA}"/>
          </ac:spMkLst>
        </pc:spChg>
        <pc:spChg chg="mod">
          <ac:chgData name="박 수호" userId="95833685841b25db" providerId="LiveId" clId="{E9CC76E7-1E84-4B90-B84E-173336D677D5}" dt="2023-05-25T13:32:07.119" v="40" actId="20577"/>
          <ac:spMkLst>
            <pc:docMk/>
            <pc:sldMk cId="3856079924" sldId="317"/>
            <ac:spMk id="22" creationId="{CBCA8D9B-86A6-46D0-8939-576472F48528}"/>
          </ac:spMkLst>
        </pc:spChg>
        <pc:picChg chg="del">
          <ac:chgData name="박 수호" userId="95833685841b25db" providerId="LiveId" clId="{E9CC76E7-1E84-4B90-B84E-173336D677D5}" dt="2023-05-25T13:32:42.118" v="92" actId="478"/>
          <ac:picMkLst>
            <pc:docMk/>
            <pc:sldMk cId="3856079924" sldId="317"/>
            <ac:picMk id="2" creationId="{5A9DEE9A-6BD7-AE3F-2D95-29CB0C2B0A0E}"/>
          </ac:picMkLst>
        </pc:picChg>
        <pc:picChg chg="add mod">
          <ac:chgData name="박 수호" userId="95833685841b25db" providerId="LiveId" clId="{E9CC76E7-1E84-4B90-B84E-173336D677D5}" dt="2023-05-25T13:38:37.718" v="217" actId="1076"/>
          <ac:picMkLst>
            <pc:docMk/>
            <pc:sldMk cId="3856079924" sldId="317"/>
            <ac:picMk id="1026" creationId="{5E7A5328-3F4F-7F4C-C72C-A32DAEC10801}"/>
          </ac:picMkLst>
        </pc:picChg>
      </pc:sldChg>
      <pc:sldChg chg="del">
        <pc:chgData name="박 수호" userId="95833685841b25db" providerId="LiveId" clId="{E9CC76E7-1E84-4B90-B84E-173336D677D5}" dt="2023-05-25T13:31:38.951" v="0" actId="47"/>
        <pc:sldMkLst>
          <pc:docMk/>
          <pc:sldMk cId="3895133880" sldId="335"/>
        </pc:sldMkLst>
      </pc:sldChg>
      <pc:sldChg chg="del">
        <pc:chgData name="박 수호" userId="95833685841b25db" providerId="LiveId" clId="{E9CC76E7-1E84-4B90-B84E-173336D677D5}" dt="2023-05-25T13:31:38.951" v="0" actId="47"/>
        <pc:sldMkLst>
          <pc:docMk/>
          <pc:sldMk cId="835922578" sldId="338"/>
        </pc:sldMkLst>
      </pc:sldChg>
      <pc:sldChg chg="del">
        <pc:chgData name="박 수호" userId="95833685841b25db" providerId="LiveId" clId="{E9CC76E7-1E84-4B90-B84E-173336D677D5}" dt="2023-05-25T13:31:38.951" v="0" actId="47"/>
        <pc:sldMkLst>
          <pc:docMk/>
          <pc:sldMk cId="1554072894" sldId="346"/>
        </pc:sldMkLst>
      </pc:sldChg>
      <pc:sldChg chg="del">
        <pc:chgData name="박 수호" userId="95833685841b25db" providerId="LiveId" clId="{E9CC76E7-1E84-4B90-B84E-173336D677D5}" dt="2023-05-25T13:32:17.011" v="48" actId="47"/>
        <pc:sldMkLst>
          <pc:docMk/>
          <pc:sldMk cId="717879251" sldId="351"/>
        </pc:sldMkLst>
      </pc:sldChg>
      <pc:sldChg chg="del">
        <pc:chgData name="박 수호" userId="95833685841b25db" providerId="LiveId" clId="{E9CC76E7-1E84-4B90-B84E-173336D677D5}" dt="2023-05-25T13:31:43.467" v="1" actId="47"/>
        <pc:sldMkLst>
          <pc:docMk/>
          <pc:sldMk cId="3840849687" sldId="352"/>
        </pc:sldMkLst>
      </pc:sldChg>
      <pc:sldChg chg="del">
        <pc:chgData name="박 수호" userId="95833685841b25db" providerId="LiveId" clId="{E9CC76E7-1E84-4B90-B84E-173336D677D5}" dt="2023-05-25T13:31:43.467" v="1" actId="47"/>
        <pc:sldMkLst>
          <pc:docMk/>
          <pc:sldMk cId="2216505955" sldId="353"/>
        </pc:sldMkLst>
      </pc:sldChg>
      <pc:sldChg chg="del">
        <pc:chgData name="박 수호" userId="95833685841b25db" providerId="LiveId" clId="{E9CC76E7-1E84-4B90-B84E-173336D677D5}" dt="2023-05-25T13:31:38.951" v="0" actId="47"/>
        <pc:sldMkLst>
          <pc:docMk/>
          <pc:sldMk cId="3529202086" sldId="354"/>
        </pc:sldMkLst>
      </pc:sldChg>
      <pc:sldChg chg="del">
        <pc:chgData name="박 수호" userId="95833685841b25db" providerId="LiveId" clId="{E9CC76E7-1E84-4B90-B84E-173336D677D5}" dt="2023-05-25T13:31:38.951" v="0" actId="47"/>
        <pc:sldMkLst>
          <pc:docMk/>
          <pc:sldMk cId="768172096" sldId="358"/>
        </pc:sldMkLst>
      </pc:sldChg>
      <pc:sldChg chg="del">
        <pc:chgData name="박 수호" userId="95833685841b25db" providerId="LiveId" clId="{E9CC76E7-1E84-4B90-B84E-173336D677D5}" dt="2023-05-25T13:31:38.951" v="0" actId="47"/>
        <pc:sldMkLst>
          <pc:docMk/>
          <pc:sldMk cId="2495714945" sldId="360"/>
        </pc:sldMkLst>
      </pc:sldChg>
      <pc:sldChg chg="del">
        <pc:chgData name="박 수호" userId="95833685841b25db" providerId="LiveId" clId="{E9CC76E7-1E84-4B90-B84E-173336D677D5}" dt="2023-05-25T13:31:38.951" v="0" actId="47"/>
        <pc:sldMkLst>
          <pc:docMk/>
          <pc:sldMk cId="2249614010" sldId="361"/>
        </pc:sldMkLst>
      </pc:sldChg>
      <pc:sldChg chg="del">
        <pc:chgData name="박 수호" userId="95833685841b25db" providerId="LiveId" clId="{E9CC76E7-1E84-4B90-B84E-173336D677D5}" dt="2023-05-25T13:31:38.951" v="0" actId="47"/>
        <pc:sldMkLst>
          <pc:docMk/>
          <pc:sldMk cId="2703293624" sldId="362"/>
        </pc:sldMkLst>
      </pc:sldChg>
      <pc:sldChg chg="del">
        <pc:chgData name="박 수호" userId="95833685841b25db" providerId="LiveId" clId="{E9CC76E7-1E84-4B90-B84E-173336D677D5}" dt="2023-05-25T13:31:38.951" v="0" actId="47"/>
        <pc:sldMkLst>
          <pc:docMk/>
          <pc:sldMk cId="4235211775" sldId="365"/>
        </pc:sldMkLst>
      </pc:sldChg>
      <pc:sldChg chg="del">
        <pc:chgData name="박 수호" userId="95833685841b25db" providerId="LiveId" clId="{E9CC76E7-1E84-4B90-B84E-173336D677D5}" dt="2023-05-25T13:31:38.951" v="0" actId="47"/>
        <pc:sldMkLst>
          <pc:docMk/>
          <pc:sldMk cId="138566895" sldId="366"/>
        </pc:sldMkLst>
      </pc:sldChg>
      <pc:sldChg chg="del">
        <pc:chgData name="박 수호" userId="95833685841b25db" providerId="LiveId" clId="{E9CC76E7-1E84-4B90-B84E-173336D677D5}" dt="2023-05-25T13:31:38.951" v="0" actId="47"/>
        <pc:sldMkLst>
          <pc:docMk/>
          <pc:sldMk cId="468676210" sldId="367"/>
        </pc:sldMkLst>
      </pc:sldChg>
      <pc:sldChg chg="modSp mod">
        <pc:chgData name="박 수호" userId="95833685841b25db" providerId="LiveId" clId="{E9CC76E7-1E84-4B90-B84E-173336D677D5}" dt="2023-05-25T13:31:58.686" v="18" actId="20577"/>
        <pc:sldMkLst>
          <pc:docMk/>
          <pc:sldMk cId="1466129788" sldId="368"/>
        </pc:sldMkLst>
        <pc:spChg chg="mod">
          <ac:chgData name="박 수호" userId="95833685841b25db" providerId="LiveId" clId="{E9CC76E7-1E84-4B90-B84E-173336D677D5}" dt="2023-05-25T13:31:58.686" v="18" actId="20577"/>
          <ac:spMkLst>
            <pc:docMk/>
            <pc:sldMk cId="1466129788" sldId="368"/>
            <ac:spMk id="23" creationId="{FF384DD2-6129-84DF-6F58-3C04B9700F16}"/>
          </ac:spMkLst>
        </pc:spChg>
      </pc:sldChg>
      <pc:sldChg chg="del">
        <pc:chgData name="박 수호" userId="95833685841b25db" providerId="LiveId" clId="{E9CC76E7-1E84-4B90-B84E-173336D677D5}" dt="2023-05-25T13:32:14.361" v="44" actId="47"/>
        <pc:sldMkLst>
          <pc:docMk/>
          <pc:sldMk cId="1486506154" sldId="369"/>
        </pc:sldMkLst>
      </pc:sldChg>
      <pc:sldChg chg="del">
        <pc:chgData name="박 수호" userId="95833685841b25db" providerId="LiveId" clId="{E9CC76E7-1E84-4B90-B84E-173336D677D5}" dt="2023-05-25T13:32:15.250" v="46" actId="47"/>
        <pc:sldMkLst>
          <pc:docMk/>
          <pc:sldMk cId="1145789228" sldId="370"/>
        </pc:sldMkLst>
      </pc:sldChg>
      <pc:sldChg chg="del">
        <pc:chgData name="박 수호" userId="95833685841b25db" providerId="LiveId" clId="{E9CC76E7-1E84-4B90-B84E-173336D677D5}" dt="2023-05-25T13:32:15.914" v="47" actId="47"/>
        <pc:sldMkLst>
          <pc:docMk/>
          <pc:sldMk cId="2780240310" sldId="371"/>
        </pc:sldMkLst>
      </pc:sldChg>
      <pc:sldChg chg="add del">
        <pc:chgData name="박 수호" userId="95833685841b25db" providerId="LiveId" clId="{E9CC76E7-1E84-4B90-B84E-173336D677D5}" dt="2023-05-25T13:45:00.741" v="1557" actId="47"/>
        <pc:sldMkLst>
          <pc:docMk/>
          <pc:sldMk cId="4034146232" sldId="372"/>
        </pc:sldMkLst>
      </pc:sldChg>
      <pc:sldChg chg="add del">
        <pc:chgData name="박 수호" userId="95833685841b25db" providerId="LiveId" clId="{E9CC76E7-1E84-4B90-B84E-173336D677D5}" dt="2023-05-25T13:45:00.741" v="1557" actId="47"/>
        <pc:sldMkLst>
          <pc:docMk/>
          <pc:sldMk cId="1570719411" sldId="373"/>
        </pc:sldMkLst>
      </pc:sldChg>
      <pc:sldChg chg="add del">
        <pc:chgData name="박 수호" userId="95833685841b25db" providerId="LiveId" clId="{E9CC76E7-1E84-4B90-B84E-173336D677D5}" dt="2023-05-25T13:45:00.741" v="1557" actId="47"/>
        <pc:sldMkLst>
          <pc:docMk/>
          <pc:sldMk cId="881991247" sldId="374"/>
        </pc:sldMkLst>
      </pc:sldChg>
      <pc:sldChg chg="addSp delSp modSp add mod modAnim modNotesTx">
        <pc:chgData name="박 수호" userId="95833685841b25db" providerId="LiveId" clId="{E9CC76E7-1E84-4B90-B84E-173336D677D5}" dt="2023-05-25T14:07:08.783" v="2336" actId="166"/>
        <pc:sldMkLst>
          <pc:docMk/>
          <pc:sldMk cId="246027004" sldId="375"/>
        </pc:sldMkLst>
        <pc:spChg chg="del">
          <ac:chgData name="박 수호" userId="95833685841b25db" providerId="LiveId" clId="{E9CC76E7-1E84-4B90-B84E-173336D677D5}" dt="2023-05-25T13:45:54.940" v="1605" actId="478"/>
          <ac:spMkLst>
            <pc:docMk/>
            <pc:sldMk cId="246027004" sldId="375"/>
            <ac:spMk id="3" creationId="{4C05B64A-7F0B-1CA0-734A-0A7AADC7EFEB}"/>
          </ac:spMkLst>
        </pc:spChg>
        <pc:spChg chg="del">
          <ac:chgData name="박 수호" userId="95833685841b25db" providerId="LiveId" clId="{E9CC76E7-1E84-4B90-B84E-173336D677D5}" dt="2023-05-25T13:45:54.940" v="1605" actId="478"/>
          <ac:spMkLst>
            <pc:docMk/>
            <pc:sldMk cId="246027004" sldId="375"/>
            <ac:spMk id="4" creationId="{E3BACA03-8A7C-2B4D-4E62-B52A9DF505D0}"/>
          </ac:spMkLst>
        </pc:spChg>
        <pc:spChg chg="del mod">
          <ac:chgData name="박 수호" userId="95833685841b25db" providerId="LiveId" clId="{E9CC76E7-1E84-4B90-B84E-173336D677D5}" dt="2023-05-25T14:03:52.595" v="2092" actId="21"/>
          <ac:spMkLst>
            <pc:docMk/>
            <pc:sldMk cId="246027004" sldId="375"/>
            <ac:spMk id="6" creationId="{58C4465A-0F3B-BFD4-BE8F-354415987CAA}"/>
          </ac:spMkLst>
        </pc:spChg>
        <pc:spChg chg="add mod ord">
          <ac:chgData name="박 수호" userId="95833685841b25db" providerId="LiveId" clId="{E9CC76E7-1E84-4B90-B84E-173336D677D5}" dt="2023-05-25T14:03:02.255" v="2043" actId="20577"/>
          <ac:spMkLst>
            <pc:docMk/>
            <pc:sldMk cId="246027004" sldId="375"/>
            <ac:spMk id="7" creationId="{3DBDAE08-A43C-57C0-250F-741B8C688B93}"/>
          </ac:spMkLst>
        </pc:spChg>
        <pc:spChg chg="add mod ord">
          <ac:chgData name="박 수호" userId="95833685841b25db" providerId="LiveId" clId="{E9CC76E7-1E84-4B90-B84E-173336D677D5}" dt="2023-05-25T14:03:10.037" v="2069" actId="20577"/>
          <ac:spMkLst>
            <pc:docMk/>
            <pc:sldMk cId="246027004" sldId="375"/>
            <ac:spMk id="8" creationId="{B9A9C4AB-36FF-F388-2A23-08EC0F1A7C7D}"/>
          </ac:spMkLst>
        </pc:spChg>
        <pc:spChg chg="add del">
          <ac:chgData name="박 수호" userId="95833685841b25db" providerId="LiveId" clId="{E9CC76E7-1E84-4B90-B84E-173336D677D5}" dt="2023-05-25T13:49:45.110" v="1655" actId="478"/>
          <ac:spMkLst>
            <pc:docMk/>
            <pc:sldMk cId="246027004" sldId="375"/>
            <ac:spMk id="9" creationId="{99153896-70CB-A7BA-EE06-E2E2C2C17B09}"/>
          </ac:spMkLst>
        </pc:spChg>
        <pc:spChg chg="add mod">
          <ac:chgData name="박 수호" userId="95833685841b25db" providerId="LiveId" clId="{E9CC76E7-1E84-4B90-B84E-173336D677D5}" dt="2023-05-25T14:03:14.596" v="2076" actId="20577"/>
          <ac:spMkLst>
            <pc:docMk/>
            <pc:sldMk cId="246027004" sldId="375"/>
            <ac:spMk id="10" creationId="{E5BC9260-4892-DBCC-12F2-2D96EE60EDCB}"/>
          </ac:spMkLst>
        </pc:spChg>
        <pc:spChg chg="add mod">
          <ac:chgData name="박 수호" userId="95833685841b25db" providerId="LiveId" clId="{E9CC76E7-1E84-4B90-B84E-173336D677D5}" dt="2023-05-25T13:54:46.657" v="1795" actId="1037"/>
          <ac:spMkLst>
            <pc:docMk/>
            <pc:sldMk cId="246027004" sldId="375"/>
            <ac:spMk id="23" creationId="{21822555-422A-377B-79D8-9BCA3B18C054}"/>
          </ac:spMkLst>
        </pc:spChg>
        <pc:spChg chg="add mod">
          <ac:chgData name="박 수호" userId="95833685841b25db" providerId="LiveId" clId="{E9CC76E7-1E84-4B90-B84E-173336D677D5}" dt="2023-05-25T13:54:46.657" v="1795" actId="1037"/>
          <ac:spMkLst>
            <pc:docMk/>
            <pc:sldMk cId="246027004" sldId="375"/>
            <ac:spMk id="24" creationId="{7F7E898E-22FB-9392-176E-3CDDBC531298}"/>
          </ac:spMkLst>
        </pc:spChg>
        <pc:spChg chg="add mod">
          <ac:chgData name="박 수호" userId="95833685841b25db" providerId="LiveId" clId="{E9CC76E7-1E84-4B90-B84E-173336D677D5}" dt="2023-05-25T13:54:46.657" v="1795" actId="1037"/>
          <ac:spMkLst>
            <pc:docMk/>
            <pc:sldMk cId="246027004" sldId="375"/>
            <ac:spMk id="25" creationId="{AC9058C4-F98D-47F4-6C92-13731EFCE4B6}"/>
          </ac:spMkLst>
        </pc:spChg>
        <pc:spChg chg="mod">
          <ac:chgData name="박 수호" userId="95833685841b25db" providerId="LiveId" clId="{E9CC76E7-1E84-4B90-B84E-173336D677D5}" dt="2023-05-25T13:54:46.657" v="1795" actId="1037"/>
          <ac:spMkLst>
            <pc:docMk/>
            <pc:sldMk cId="246027004" sldId="375"/>
            <ac:spMk id="29" creationId="{C031375B-93FB-F8CA-12AE-2CF07B482CB1}"/>
          </ac:spMkLst>
        </pc:spChg>
        <pc:spChg chg="mod">
          <ac:chgData name="박 수호" userId="95833685841b25db" providerId="LiveId" clId="{E9CC76E7-1E84-4B90-B84E-173336D677D5}" dt="2023-05-25T13:54:46.657" v="1795" actId="1037"/>
          <ac:spMkLst>
            <pc:docMk/>
            <pc:sldMk cId="246027004" sldId="375"/>
            <ac:spMk id="31" creationId="{DA7D207B-352B-8319-881C-8B334D57FA1F}"/>
          </ac:spMkLst>
        </pc:spChg>
        <pc:spChg chg="mod">
          <ac:chgData name="박 수호" userId="95833685841b25db" providerId="LiveId" clId="{E9CC76E7-1E84-4B90-B84E-173336D677D5}" dt="2023-05-25T13:54:46.657" v="1795" actId="1037"/>
          <ac:spMkLst>
            <pc:docMk/>
            <pc:sldMk cId="246027004" sldId="375"/>
            <ac:spMk id="32" creationId="{D7EA9B71-BBA5-C504-A426-E95BE1EBABCE}"/>
          </ac:spMkLst>
        </pc:spChg>
        <pc:spChg chg="add mod">
          <ac:chgData name="박 수호" userId="95833685841b25db" providerId="LiveId" clId="{E9CC76E7-1E84-4B90-B84E-173336D677D5}" dt="2023-05-25T14:03:21.529" v="2083" actId="14100"/>
          <ac:spMkLst>
            <pc:docMk/>
            <pc:sldMk cId="246027004" sldId="375"/>
            <ac:spMk id="33" creationId="{F6C8A1D3-A371-5483-285B-21AE6E88B25F}"/>
          </ac:spMkLst>
        </pc:spChg>
        <pc:spChg chg="add mod">
          <ac:chgData name="박 수호" userId="95833685841b25db" providerId="LiveId" clId="{E9CC76E7-1E84-4B90-B84E-173336D677D5}" dt="2023-05-25T14:03:28.116" v="2090" actId="20577"/>
          <ac:spMkLst>
            <pc:docMk/>
            <pc:sldMk cId="246027004" sldId="375"/>
            <ac:spMk id="34" creationId="{CBF19349-4604-82C7-0330-7A8C8F64DCCE}"/>
          </ac:spMkLst>
        </pc:spChg>
        <pc:spChg chg="add mod ord">
          <ac:chgData name="박 수호" userId="95833685841b25db" providerId="LiveId" clId="{E9CC76E7-1E84-4B90-B84E-173336D677D5}" dt="2023-05-25T14:07:08.783" v="2336" actId="166"/>
          <ac:spMkLst>
            <pc:docMk/>
            <pc:sldMk cId="246027004" sldId="375"/>
            <ac:spMk id="35" creationId="{30810481-7578-E6F5-77AB-EE4485CD5173}"/>
          </ac:spMkLst>
        </pc:spChg>
        <pc:spChg chg="add del mod">
          <ac:chgData name="박 수호" userId="95833685841b25db" providerId="LiveId" clId="{E9CC76E7-1E84-4B90-B84E-173336D677D5}" dt="2023-05-25T14:07:04.274" v="2334" actId="478"/>
          <ac:spMkLst>
            <pc:docMk/>
            <pc:sldMk cId="246027004" sldId="375"/>
            <ac:spMk id="36" creationId="{17A9D77A-8DCC-BFD5-FE13-69819B0E85C7}"/>
          </ac:spMkLst>
        </pc:spChg>
        <pc:spChg chg="add del mod">
          <ac:chgData name="박 수호" userId="95833685841b25db" providerId="LiveId" clId="{E9CC76E7-1E84-4B90-B84E-173336D677D5}" dt="2023-05-25T13:55:48.973" v="1821" actId="478"/>
          <ac:spMkLst>
            <pc:docMk/>
            <pc:sldMk cId="246027004" sldId="375"/>
            <ac:spMk id="37" creationId="{D849D72F-1129-7D99-A5B3-4D66BF090A59}"/>
          </ac:spMkLst>
        </pc:spChg>
        <pc:spChg chg="add del mod">
          <ac:chgData name="박 수호" userId="95833685841b25db" providerId="LiveId" clId="{E9CC76E7-1E84-4B90-B84E-173336D677D5}" dt="2023-05-25T13:55:49.587" v="1822" actId="478"/>
          <ac:spMkLst>
            <pc:docMk/>
            <pc:sldMk cId="246027004" sldId="375"/>
            <ac:spMk id="38" creationId="{27AC6A52-D594-3603-3486-9AEDBF5A7473}"/>
          </ac:spMkLst>
        </pc:spChg>
        <pc:spChg chg="add mod">
          <ac:chgData name="박 수호" userId="95833685841b25db" providerId="LiveId" clId="{E9CC76E7-1E84-4B90-B84E-173336D677D5}" dt="2023-05-25T13:59:32.535" v="1964"/>
          <ac:spMkLst>
            <pc:docMk/>
            <pc:sldMk cId="246027004" sldId="375"/>
            <ac:spMk id="39" creationId="{4FBF77C9-509D-927C-94FA-C730122D8AB3}"/>
          </ac:spMkLst>
        </pc:spChg>
        <pc:spChg chg="add mod">
          <ac:chgData name="박 수호" userId="95833685841b25db" providerId="LiveId" clId="{E9CC76E7-1E84-4B90-B84E-173336D677D5}" dt="2023-05-25T13:59:46.043" v="1968" actId="20577"/>
          <ac:spMkLst>
            <pc:docMk/>
            <pc:sldMk cId="246027004" sldId="375"/>
            <ac:spMk id="40" creationId="{293F1B02-2C29-02AF-0E9C-9FA70C23B2C8}"/>
          </ac:spMkLst>
        </pc:spChg>
        <pc:spChg chg="add mod">
          <ac:chgData name="박 수호" userId="95833685841b25db" providerId="LiveId" clId="{E9CC76E7-1E84-4B90-B84E-173336D677D5}" dt="2023-05-25T13:56:03.293" v="1824" actId="1076"/>
          <ac:spMkLst>
            <pc:docMk/>
            <pc:sldMk cId="246027004" sldId="375"/>
            <ac:spMk id="41" creationId="{66E274F0-EC0B-98CD-7978-460E410AB4A2}"/>
          </ac:spMkLst>
        </pc:spChg>
        <pc:spChg chg="add mod">
          <ac:chgData name="박 수호" userId="95833685841b25db" providerId="LiveId" clId="{E9CC76E7-1E84-4B90-B84E-173336D677D5}" dt="2023-05-25T13:56:08.119" v="1826" actId="1076"/>
          <ac:spMkLst>
            <pc:docMk/>
            <pc:sldMk cId="246027004" sldId="375"/>
            <ac:spMk id="42" creationId="{276B1A69-A898-49A3-0402-518552263586}"/>
          </ac:spMkLst>
        </pc:spChg>
        <pc:spChg chg="add mod">
          <ac:chgData name="박 수호" userId="95833685841b25db" providerId="LiveId" clId="{E9CC76E7-1E84-4B90-B84E-173336D677D5}" dt="2023-05-25T14:03:50.182" v="2091"/>
          <ac:spMkLst>
            <pc:docMk/>
            <pc:sldMk cId="246027004" sldId="375"/>
            <ac:spMk id="45" creationId="{56CABF25-D5DA-674C-8CA5-4C8074423EAC}"/>
          </ac:spMkLst>
        </pc:spChg>
        <pc:spChg chg="add del mod">
          <ac:chgData name="박 수호" userId="95833685841b25db" providerId="LiveId" clId="{E9CC76E7-1E84-4B90-B84E-173336D677D5}" dt="2023-05-25T14:07:02.238" v="2333"/>
          <ac:spMkLst>
            <pc:docMk/>
            <pc:sldMk cId="246027004" sldId="375"/>
            <ac:spMk id="46" creationId="{AD608203-5EBC-9974-F8CA-77F55FC8C5C8}"/>
          </ac:spMkLst>
        </pc:spChg>
        <pc:spChg chg="add mod">
          <ac:chgData name="박 수호" userId="95833685841b25db" providerId="LiveId" clId="{E9CC76E7-1E84-4B90-B84E-173336D677D5}" dt="2023-05-25T14:07:04.593" v="2335"/>
          <ac:spMkLst>
            <pc:docMk/>
            <pc:sldMk cId="246027004" sldId="375"/>
            <ac:spMk id="47" creationId="{65508628-88BD-63B4-4575-18BB5DF6F4CD}"/>
          </ac:spMkLst>
        </pc:spChg>
        <pc:grpChg chg="add mod">
          <ac:chgData name="박 수호" userId="95833685841b25db" providerId="LiveId" clId="{E9CC76E7-1E84-4B90-B84E-173336D677D5}" dt="2023-05-25T13:54:46.657" v="1795" actId="1037"/>
          <ac:grpSpMkLst>
            <pc:docMk/>
            <pc:sldMk cId="246027004" sldId="375"/>
            <ac:grpSpMk id="26" creationId="{08856014-199F-B36C-ABB3-43AC64705A02}"/>
          </ac:grpSpMkLst>
        </pc:grpChg>
        <pc:grpChg chg="add mod">
          <ac:chgData name="박 수호" userId="95833685841b25db" providerId="LiveId" clId="{E9CC76E7-1E84-4B90-B84E-173336D677D5}" dt="2023-05-25T13:54:46.657" v="1795" actId="1037"/>
          <ac:grpSpMkLst>
            <pc:docMk/>
            <pc:sldMk cId="246027004" sldId="375"/>
            <ac:grpSpMk id="27" creationId="{903C3240-2D40-15F1-7EC8-883D3407117E}"/>
          </ac:grpSpMkLst>
        </pc:grpChg>
        <pc:grpChg chg="add mod">
          <ac:chgData name="박 수호" userId="95833685841b25db" providerId="LiveId" clId="{E9CC76E7-1E84-4B90-B84E-173336D677D5}" dt="2023-05-25T13:54:46.657" v="1795" actId="1037"/>
          <ac:grpSpMkLst>
            <pc:docMk/>
            <pc:sldMk cId="246027004" sldId="375"/>
            <ac:grpSpMk id="28" creationId="{DDBD8F4E-41E8-A10E-B465-099817D5BAAD}"/>
          </ac:grpSpMkLst>
        </pc:grpChg>
        <pc:grpChg chg="mod">
          <ac:chgData name="박 수호" userId="95833685841b25db" providerId="LiveId" clId="{E9CC76E7-1E84-4B90-B84E-173336D677D5}" dt="2023-05-25T13:54:46.657" v="1795" actId="1037"/>
          <ac:grpSpMkLst>
            <pc:docMk/>
            <pc:sldMk cId="246027004" sldId="375"/>
            <ac:grpSpMk id="30" creationId="{4A836541-C4D2-7B82-3F2A-20CB23922CB8}"/>
          </ac:grpSpMkLst>
        </pc:grpChg>
        <pc:picChg chg="add del mod">
          <ac:chgData name="박 수호" userId="95833685841b25db" providerId="LiveId" clId="{E9CC76E7-1E84-4B90-B84E-173336D677D5}" dt="2023-05-25T14:00:46.056" v="2015" actId="478"/>
          <ac:picMkLst>
            <pc:docMk/>
            <pc:sldMk cId="246027004" sldId="375"/>
            <ac:picMk id="5" creationId="{1A67C8A5-7F9A-81BF-F5D7-64A120A03F27}"/>
          </ac:picMkLst>
        </pc:picChg>
        <pc:picChg chg="add mod">
          <ac:chgData name="박 수호" userId="95833685841b25db" providerId="LiveId" clId="{E9CC76E7-1E84-4B90-B84E-173336D677D5}" dt="2023-05-25T14:01:09.587" v="2021" actId="1076"/>
          <ac:picMkLst>
            <pc:docMk/>
            <pc:sldMk cId="246027004" sldId="375"/>
            <ac:picMk id="43" creationId="{A870A15D-18C4-4A93-6394-942E1AF734F1}"/>
          </ac:picMkLst>
        </pc:picChg>
        <pc:picChg chg="add mod">
          <ac:chgData name="박 수호" userId="95833685841b25db" providerId="LiveId" clId="{E9CC76E7-1E84-4B90-B84E-173336D677D5}" dt="2023-05-25T14:02:47.075" v="2025" actId="1076"/>
          <ac:picMkLst>
            <pc:docMk/>
            <pc:sldMk cId="246027004" sldId="375"/>
            <ac:picMk id="44" creationId="{F3C2AD78-85E2-286B-6867-33C7C816DB25}"/>
          </ac:picMkLst>
        </pc:picChg>
        <pc:picChg chg="del">
          <ac:chgData name="박 수호" userId="95833685841b25db" providerId="LiveId" clId="{E9CC76E7-1E84-4B90-B84E-173336D677D5}" dt="2023-05-25T13:45:54.940" v="1605" actId="478"/>
          <ac:picMkLst>
            <pc:docMk/>
            <pc:sldMk cId="246027004" sldId="375"/>
            <ac:picMk id="1026" creationId="{5E7A5328-3F4F-7F4C-C72C-A32DAEC10801}"/>
          </ac:picMkLst>
        </pc:picChg>
        <pc:picChg chg="add del mod">
          <ac:chgData name="박 수호" userId="95833685841b25db" providerId="LiveId" clId="{E9CC76E7-1E84-4B90-B84E-173336D677D5}" dt="2023-05-25T14:00:42.205" v="2013" actId="478"/>
          <ac:picMkLst>
            <pc:docMk/>
            <pc:sldMk cId="246027004" sldId="375"/>
            <ac:picMk id="4098" creationId="{C5F85CC0-DC10-3B86-8F86-BBA25AD396DE}"/>
          </ac:picMkLst>
        </pc:picChg>
        <pc:cxnChg chg="add mod">
          <ac:chgData name="박 수호" userId="95833685841b25db" providerId="LiveId" clId="{E9CC76E7-1E84-4B90-B84E-173336D677D5}" dt="2023-05-25T13:54:46.657" v="1795" actId="1037"/>
          <ac:cxnSpMkLst>
            <pc:docMk/>
            <pc:sldMk cId="246027004" sldId="375"/>
            <ac:cxnSpMk id="12" creationId="{FDDD0231-D0BC-820C-5DA9-C915B7C4AEC3}"/>
          </ac:cxnSpMkLst>
        </pc:cxnChg>
        <pc:cxnChg chg="add mod">
          <ac:chgData name="박 수호" userId="95833685841b25db" providerId="LiveId" clId="{E9CC76E7-1E84-4B90-B84E-173336D677D5}" dt="2023-05-25T14:00:46.056" v="2015" actId="478"/>
          <ac:cxnSpMkLst>
            <pc:docMk/>
            <pc:sldMk cId="246027004" sldId="375"/>
            <ac:cxnSpMk id="16" creationId="{A9348233-E3CE-74A3-8C98-2CA88CE9BEE1}"/>
          </ac:cxnSpMkLst>
        </pc:cxnChg>
        <pc:cxnChg chg="add mod">
          <ac:chgData name="박 수호" userId="95833685841b25db" providerId="LiveId" clId="{E9CC76E7-1E84-4B90-B84E-173336D677D5}" dt="2023-05-25T13:54:46.657" v="1795" actId="1037"/>
          <ac:cxnSpMkLst>
            <pc:docMk/>
            <pc:sldMk cId="246027004" sldId="375"/>
            <ac:cxnSpMk id="20" creationId="{52BED637-3A08-C8A7-F231-1E5342D82E29}"/>
          </ac:cxnSpMkLst>
        </pc:cxnChg>
        <pc:cxnChg chg="add mod">
          <ac:chgData name="박 수호" userId="95833685841b25db" providerId="LiveId" clId="{E9CC76E7-1E84-4B90-B84E-173336D677D5}" dt="2023-05-25T13:54:46.657" v="1795" actId="1037"/>
          <ac:cxnSpMkLst>
            <pc:docMk/>
            <pc:sldMk cId="246027004" sldId="375"/>
            <ac:cxnSpMk id="21" creationId="{174FD063-DC0E-32B1-B168-4BB1C2269CB0}"/>
          </ac:cxnSpMkLst>
        </pc:cxnChg>
      </pc:sldChg>
      <pc:sldChg chg="addSp delSp modSp add mod ord modNotesTx">
        <pc:chgData name="박 수호" userId="95833685841b25db" providerId="LiveId" clId="{E9CC76E7-1E84-4B90-B84E-173336D677D5}" dt="2023-05-25T14:06:53.086" v="2331" actId="14100"/>
        <pc:sldMkLst>
          <pc:docMk/>
          <pc:sldMk cId="3577524710" sldId="376"/>
        </pc:sldMkLst>
        <pc:spChg chg="del">
          <ac:chgData name="박 수호" userId="95833685841b25db" providerId="LiveId" clId="{E9CC76E7-1E84-4B90-B84E-173336D677D5}" dt="2023-05-25T14:00:03.019" v="1969" actId="478"/>
          <ac:spMkLst>
            <pc:docMk/>
            <pc:sldMk cId="3577524710" sldId="376"/>
            <ac:spMk id="3" creationId="{4C05B64A-7F0B-1CA0-734A-0A7AADC7EFEB}"/>
          </ac:spMkLst>
        </pc:spChg>
        <pc:spChg chg="del">
          <ac:chgData name="박 수호" userId="95833685841b25db" providerId="LiveId" clId="{E9CC76E7-1E84-4B90-B84E-173336D677D5}" dt="2023-05-25T14:00:03.019" v="1969" actId="478"/>
          <ac:spMkLst>
            <pc:docMk/>
            <pc:sldMk cId="3577524710" sldId="376"/>
            <ac:spMk id="4" creationId="{E3BACA03-8A7C-2B4D-4E62-B52A9DF505D0}"/>
          </ac:spMkLst>
        </pc:spChg>
        <pc:spChg chg="del mod">
          <ac:chgData name="박 수호" userId="95833685841b25db" providerId="LiveId" clId="{E9CC76E7-1E84-4B90-B84E-173336D677D5}" dt="2023-05-25T14:03:58.284" v="2095" actId="478"/>
          <ac:spMkLst>
            <pc:docMk/>
            <pc:sldMk cId="3577524710" sldId="376"/>
            <ac:spMk id="6" creationId="{58C4465A-0F3B-BFD4-BE8F-354415987CAA}"/>
          </ac:spMkLst>
        </pc:spChg>
        <pc:spChg chg="add mod">
          <ac:chgData name="박 수호" userId="95833685841b25db" providerId="LiveId" clId="{E9CC76E7-1E84-4B90-B84E-173336D677D5}" dt="2023-05-25T14:06:36.020" v="2323" actId="20577"/>
          <ac:spMkLst>
            <pc:docMk/>
            <pc:sldMk cId="3577524710" sldId="376"/>
            <ac:spMk id="7" creationId="{D1662379-730E-C8A1-162B-05E8AEA295F3}"/>
          </ac:spMkLst>
        </pc:spChg>
        <pc:spChg chg="add mod">
          <ac:chgData name="박 수호" userId="95833685841b25db" providerId="LiveId" clId="{E9CC76E7-1E84-4B90-B84E-173336D677D5}" dt="2023-05-25T14:06:39.712" v="2328" actId="20577"/>
          <ac:spMkLst>
            <pc:docMk/>
            <pc:sldMk cId="3577524710" sldId="376"/>
            <ac:spMk id="8" creationId="{C836A21E-DB0B-16D4-D0B4-428F6FD92820}"/>
          </ac:spMkLst>
        </pc:spChg>
        <pc:spChg chg="add mod">
          <ac:chgData name="박 수호" userId="95833685841b25db" providerId="LiveId" clId="{E9CC76E7-1E84-4B90-B84E-173336D677D5}" dt="2023-05-25T14:00:11.622" v="1970"/>
          <ac:spMkLst>
            <pc:docMk/>
            <pc:sldMk cId="3577524710" sldId="376"/>
            <ac:spMk id="9" creationId="{B996F151-573F-3AF8-F8E8-150AB436867D}"/>
          </ac:spMkLst>
        </pc:spChg>
        <pc:spChg chg="mod">
          <ac:chgData name="박 수호" userId="95833685841b25db" providerId="LiveId" clId="{E9CC76E7-1E84-4B90-B84E-173336D677D5}" dt="2023-05-25T14:00:11.622" v="1970"/>
          <ac:spMkLst>
            <pc:docMk/>
            <pc:sldMk cId="3577524710" sldId="376"/>
            <ac:spMk id="15" creationId="{B18287EF-6981-390F-5A55-DEE31824DF42}"/>
          </ac:spMkLst>
        </pc:spChg>
        <pc:spChg chg="mod">
          <ac:chgData name="박 수호" userId="95833685841b25db" providerId="LiveId" clId="{E9CC76E7-1E84-4B90-B84E-173336D677D5}" dt="2023-05-25T14:00:11.622" v="1970"/>
          <ac:spMkLst>
            <pc:docMk/>
            <pc:sldMk cId="3577524710" sldId="376"/>
            <ac:spMk id="17" creationId="{4036F057-F215-827C-4708-7BA99834F5B4}"/>
          </ac:spMkLst>
        </pc:spChg>
        <pc:spChg chg="mod">
          <ac:chgData name="박 수호" userId="95833685841b25db" providerId="LiveId" clId="{E9CC76E7-1E84-4B90-B84E-173336D677D5}" dt="2023-05-25T14:00:11.622" v="1970"/>
          <ac:spMkLst>
            <pc:docMk/>
            <pc:sldMk cId="3577524710" sldId="376"/>
            <ac:spMk id="18" creationId="{6EA17A86-BCB4-44C6-41CD-2572438CC998}"/>
          </ac:spMkLst>
        </pc:spChg>
        <pc:spChg chg="mod">
          <ac:chgData name="박 수호" userId="95833685841b25db" providerId="LiveId" clId="{E9CC76E7-1E84-4B90-B84E-173336D677D5}" dt="2023-05-25T14:00:11.622" v="1970"/>
          <ac:spMkLst>
            <pc:docMk/>
            <pc:sldMk cId="3577524710" sldId="376"/>
            <ac:spMk id="20" creationId="{F3EAA3A6-BB08-35C7-A4BB-B81FEE168737}"/>
          </ac:spMkLst>
        </pc:spChg>
        <pc:spChg chg="mod">
          <ac:chgData name="박 수호" userId="95833685841b25db" providerId="LiveId" clId="{E9CC76E7-1E84-4B90-B84E-173336D677D5}" dt="2023-05-25T14:00:11.622" v="1970"/>
          <ac:spMkLst>
            <pc:docMk/>
            <pc:sldMk cId="3577524710" sldId="376"/>
            <ac:spMk id="23" creationId="{A3FE6F6A-1879-6BF5-DD4F-A8123C553845}"/>
          </ac:spMkLst>
        </pc:spChg>
        <pc:spChg chg="mod">
          <ac:chgData name="박 수호" userId="95833685841b25db" providerId="LiveId" clId="{E9CC76E7-1E84-4B90-B84E-173336D677D5}" dt="2023-05-25T14:00:11.622" v="1970"/>
          <ac:spMkLst>
            <pc:docMk/>
            <pc:sldMk cId="3577524710" sldId="376"/>
            <ac:spMk id="24" creationId="{7B17ED4E-D6E8-8D06-F95B-8F139DD4ECC4}"/>
          </ac:spMkLst>
        </pc:spChg>
        <pc:spChg chg="add mod">
          <ac:chgData name="박 수호" userId="95833685841b25db" providerId="LiveId" clId="{E9CC76E7-1E84-4B90-B84E-173336D677D5}" dt="2023-05-25T14:06:50.716" v="2330" actId="14100"/>
          <ac:spMkLst>
            <pc:docMk/>
            <pc:sldMk cId="3577524710" sldId="376"/>
            <ac:spMk id="25" creationId="{F9E945AB-488D-90CF-6704-592CA6AE8914}"/>
          </ac:spMkLst>
        </pc:spChg>
        <pc:spChg chg="add mod">
          <ac:chgData name="박 수호" userId="95833685841b25db" providerId="LiveId" clId="{E9CC76E7-1E84-4B90-B84E-173336D677D5}" dt="2023-05-25T14:06:53.086" v="2331" actId="14100"/>
          <ac:spMkLst>
            <pc:docMk/>
            <pc:sldMk cId="3577524710" sldId="376"/>
            <ac:spMk id="26" creationId="{15982841-9A2A-91B7-E5E3-7D3531501E0A}"/>
          </ac:spMkLst>
        </pc:spChg>
        <pc:spChg chg="add mod">
          <ac:chgData name="박 수호" userId="95833685841b25db" providerId="LiveId" clId="{E9CC76E7-1E84-4B90-B84E-173336D677D5}" dt="2023-05-25T14:04:24.831" v="2101" actId="113"/>
          <ac:spMkLst>
            <pc:docMk/>
            <pc:sldMk cId="3577524710" sldId="376"/>
            <ac:spMk id="27" creationId="{C1FAAE50-2206-C902-64A1-2DB4F0AFA49E}"/>
          </ac:spMkLst>
        </pc:spChg>
        <pc:spChg chg="add mod">
          <ac:chgData name="박 수호" userId="95833685841b25db" providerId="LiveId" clId="{E9CC76E7-1E84-4B90-B84E-173336D677D5}" dt="2023-05-25T14:00:11.622" v="1970"/>
          <ac:spMkLst>
            <pc:docMk/>
            <pc:sldMk cId="3577524710" sldId="376"/>
            <ac:spMk id="28" creationId="{69B65AEC-EA2E-1067-D843-CC4754C46008}"/>
          </ac:spMkLst>
        </pc:spChg>
        <pc:spChg chg="add mod">
          <ac:chgData name="박 수호" userId="95833685841b25db" providerId="LiveId" clId="{E9CC76E7-1E84-4B90-B84E-173336D677D5}" dt="2023-05-25T14:04:13.781" v="2099" actId="113"/>
          <ac:spMkLst>
            <pc:docMk/>
            <pc:sldMk cId="3577524710" sldId="376"/>
            <ac:spMk id="29" creationId="{18ED9A54-53E4-F289-85F7-834B76C2B5BE}"/>
          </ac:spMkLst>
        </pc:spChg>
        <pc:spChg chg="add mod">
          <ac:chgData name="박 수호" userId="95833685841b25db" providerId="LiveId" clId="{E9CC76E7-1E84-4B90-B84E-173336D677D5}" dt="2023-05-25T14:00:11.622" v="1970"/>
          <ac:spMkLst>
            <pc:docMk/>
            <pc:sldMk cId="3577524710" sldId="376"/>
            <ac:spMk id="30" creationId="{954B7546-1B62-51D6-6DF5-EBCC4728510E}"/>
          </ac:spMkLst>
        </pc:spChg>
        <pc:spChg chg="add mod">
          <ac:chgData name="박 수호" userId="95833685841b25db" providerId="LiveId" clId="{E9CC76E7-1E84-4B90-B84E-173336D677D5}" dt="2023-05-25T14:00:11.622" v="1970"/>
          <ac:spMkLst>
            <pc:docMk/>
            <pc:sldMk cId="3577524710" sldId="376"/>
            <ac:spMk id="31" creationId="{1DB663CD-21BD-B82B-B3EC-7671E0ADE376}"/>
          </ac:spMkLst>
        </pc:spChg>
        <pc:spChg chg="add mod">
          <ac:chgData name="박 수호" userId="95833685841b25db" providerId="LiveId" clId="{E9CC76E7-1E84-4B90-B84E-173336D677D5}" dt="2023-05-25T14:00:11.622" v="1970"/>
          <ac:spMkLst>
            <pc:docMk/>
            <pc:sldMk cId="3577524710" sldId="376"/>
            <ac:spMk id="32" creationId="{E0D5EBB0-A513-403B-5868-708C6F27FAA0}"/>
          </ac:spMkLst>
        </pc:spChg>
        <pc:spChg chg="add del mod">
          <ac:chgData name="박 수호" userId="95833685841b25db" providerId="LiveId" clId="{E9CC76E7-1E84-4B90-B84E-173336D677D5}" dt="2023-05-25T14:03:56.531" v="2094"/>
          <ac:spMkLst>
            <pc:docMk/>
            <pc:sldMk cId="3577524710" sldId="376"/>
            <ac:spMk id="33" creationId="{56013810-2790-5729-72EC-B137590C6E77}"/>
          </ac:spMkLst>
        </pc:spChg>
        <pc:spChg chg="add mod">
          <ac:chgData name="박 수호" userId="95833685841b25db" providerId="LiveId" clId="{E9CC76E7-1E84-4B90-B84E-173336D677D5}" dt="2023-05-25T14:06:01.241" v="2318" actId="20577"/>
          <ac:spMkLst>
            <pc:docMk/>
            <pc:sldMk cId="3577524710" sldId="376"/>
            <ac:spMk id="34" creationId="{F906DCAF-2E23-CAEF-178C-7FDC407D8FD4}"/>
          </ac:spMkLst>
        </pc:spChg>
        <pc:grpChg chg="add mod">
          <ac:chgData name="박 수호" userId="95833685841b25db" providerId="LiveId" clId="{E9CC76E7-1E84-4B90-B84E-173336D677D5}" dt="2023-05-25T14:00:11.622" v="1970"/>
          <ac:grpSpMkLst>
            <pc:docMk/>
            <pc:sldMk cId="3577524710" sldId="376"/>
            <ac:grpSpMk id="14" creationId="{5ED87A2C-30DD-B83D-9964-B42C63E65BB0}"/>
          </ac:grpSpMkLst>
        </pc:grpChg>
        <pc:grpChg chg="mod">
          <ac:chgData name="박 수호" userId="95833685841b25db" providerId="LiveId" clId="{E9CC76E7-1E84-4B90-B84E-173336D677D5}" dt="2023-05-25T14:00:11.622" v="1970"/>
          <ac:grpSpMkLst>
            <pc:docMk/>
            <pc:sldMk cId="3577524710" sldId="376"/>
            <ac:grpSpMk id="16" creationId="{9E451B5D-4220-A804-591B-C289C2E3F3E4}"/>
          </ac:grpSpMkLst>
        </pc:grpChg>
        <pc:grpChg chg="add mod">
          <ac:chgData name="박 수호" userId="95833685841b25db" providerId="LiveId" clId="{E9CC76E7-1E84-4B90-B84E-173336D677D5}" dt="2023-05-25T14:00:11.622" v="1970"/>
          <ac:grpSpMkLst>
            <pc:docMk/>
            <pc:sldMk cId="3577524710" sldId="376"/>
            <ac:grpSpMk id="19" creationId="{89E4547D-1666-370F-BD1F-0C58FF4847E4}"/>
          </ac:grpSpMkLst>
        </pc:grpChg>
        <pc:grpChg chg="mod">
          <ac:chgData name="박 수호" userId="95833685841b25db" providerId="LiveId" clId="{E9CC76E7-1E84-4B90-B84E-173336D677D5}" dt="2023-05-25T14:00:11.622" v="1970"/>
          <ac:grpSpMkLst>
            <pc:docMk/>
            <pc:sldMk cId="3577524710" sldId="376"/>
            <ac:grpSpMk id="21" creationId="{D5D00FD1-6372-47AB-952C-2765376E28A8}"/>
          </ac:grpSpMkLst>
        </pc:grpChg>
        <pc:picChg chg="add mod">
          <ac:chgData name="박 수호" userId="95833685841b25db" providerId="LiveId" clId="{E9CC76E7-1E84-4B90-B84E-173336D677D5}" dt="2023-05-25T14:00:11.622" v="1970"/>
          <ac:picMkLst>
            <pc:docMk/>
            <pc:sldMk cId="3577524710" sldId="376"/>
            <ac:picMk id="2" creationId="{4831E000-F962-CE1C-A360-38403BA25DA0}"/>
          </ac:picMkLst>
        </pc:picChg>
        <pc:picChg chg="add mod">
          <ac:chgData name="박 수호" userId="95833685841b25db" providerId="LiveId" clId="{E9CC76E7-1E84-4B90-B84E-173336D677D5}" dt="2023-05-25T14:00:11.622" v="1970"/>
          <ac:picMkLst>
            <pc:docMk/>
            <pc:sldMk cId="3577524710" sldId="376"/>
            <ac:picMk id="5" creationId="{723C1B6F-73E3-131B-45F5-E5D4690B94E0}"/>
          </ac:picMkLst>
        </pc:picChg>
        <pc:picChg chg="del">
          <ac:chgData name="박 수호" userId="95833685841b25db" providerId="LiveId" clId="{E9CC76E7-1E84-4B90-B84E-173336D677D5}" dt="2023-05-25T14:00:03.019" v="1969" actId="478"/>
          <ac:picMkLst>
            <pc:docMk/>
            <pc:sldMk cId="3577524710" sldId="376"/>
            <ac:picMk id="1026" creationId="{5E7A5328-3F4F-7F4C-C72C-A32DAEC10801}"/>
          </ac:picMkLst>
        </pc:picChg>
        <pc:cxnChg chg="add mod">
          <ac:chgData name="박 수호" userId="95833685841b25db" providerId="LiveId" clId="{E9CC76E7-1E84-4B90-B84E-173336D677D5}" dt="2023-05-25T14:00:11.622" v="1970"/>
          <ac:cxnSpMkLst>
            <pc:docMk/>
            <pc:sldMk cId="3577524710" sldId="376"/>
            <ac:cxnSpMk id="10" creationId="{A40D1735-3FB8-A5B5-E3D2-64FAF7E2D831}"/>
          </ac:cxnSpMkLst>
        </pc:cxnChg>
        <pc:cxnChg chg="add mod">
          <ac:chgData name="박 수호" userId="95833685841b25db" providerId="LiveId" clId="{E9CC76E7-1E84-4B90-B84E-173336D677D5}" dt="2023-05-25T14:00:11.622" v="1970"/>
          <ac:cxnSpMkLst>
            <pc:docMk/>
            <pc:sldMk cId="3577524710" sldId="376"/>
            <ac:cxnSpMk id="11" creationId="{15F0636E-0830-5043-84F0-FEC6DC0F24AC}"/>
          </ac:cxnSpMkLst>
        </pc:cxnChg>
        <pc:cxnChg chg="add mod">
          <ac:chgData name="박 수호" userId="95833685841b25db" providerId="LiveId" clId="{E9CC76E7-1E84-4B90-B84E-173336D677D5}" dt="2023-05-25T14:00:11.622" v="1970"/>
          <ac:cxnSpMkLst>
            <pc:docMk/>
            <pc:sldMk cId="3577524710" sldId="376"/>
            <ac:cxnSpMk id="12" creationId="{78A3D084-6EA7-3B87-317B-A15764E56989}"/>
          </ac:cxnSpMkLst>
        </pc:cxnChg>
        <pc:cxnChg chg="add mod">
          <ac:chgData name="박 수호" userId="95833685841b25db" providerId="LiveId" clId="{E9CC76E7-1E84-4B90-B84E-173336D677D5}" dt="2023-05-25T14:00:11.622" v="1970"/>
          <ac:cxnSpMkLst>
            <pc:docMk/>
            <pc:sldMk cId="3577524710" sldId="376"/>
            <ac:cxnSpMk id="13" creationId="{275CD676-9182-F221-C1CD-D7ECF26520C3}"/>
          </ac:cxnSpMkLst>
        </pc:cxnChg>
      </pc:sldChg>
      <pc:sldChg chg="addSp delSp modSp add mod modNotesTx">
        <pc:chgData name="박 수호" userId="95833685841b25db" providerId="LiveId" clId="{E9CC76E7-1E84-4B90-B84E-173336D677D5}" dt="2023-05-25T14:17:49.165" v="2773" actId="1076"/>
        <pc:sldMkLst>
          <pc:docMk/>
          <pc:sldMk cId="2293824950" sldId="377"/>
        </pc:sldMkLst>
        <pc:spChg chg="add mod">
          <ac:chgData name="박 수호" userId="95833685841b25db" providerId="LiveId" clId="{E9CC76E7-1E84-4B90-B84E-173336D677D5}" dt="2023-05-25T14:14:36.917" v="2606" actId="1036"/>
          <ac:spMkLst>
            <pc:docMk/>
            <pc:sldMk cId="2293824950" sldId="377"/>
            <ac:spMk id="2" creationId="{BCA6400A-EEB8-1839-9FE1-0595E8F05B8B}"/>
          </ac:spMkLst>
        </pc:spChg>
        <pc:spChg chg="del">
          <ac:chgData name="박 수호" userId="95833685841b25db" providerId="LiveId" clId="{E9CC76E7-1E84-4B90-B84E-173336D677D5}" dt="2023-05-25T14:10:22.101" v="2533" actId="478"/>
          <ac:spMkLst>
            <pc:docMk/>
            <pc:sldMk cId="2293824950" sldId="377"/>
            <ac:spMk id="3" creationId="{4C05B64A-7F0B-1CA0-734A-0A7AADC7EFEB}"/>
          </ac:spMkLst>
        </pc:spChg>
        <pc:spChg chg="del">
          <ac:chgData name="박 수호" userId="95833685841b25db" providerId="LiveId" clId="{E9CC76E7-1E84-4B90-B84E-173336D677D5}" dt="2023-05-25T14:10:22.101" v="2533" actId="478"/>
          <ac:spMkLst>
            <pc:docMk/>
            <pc:sldMk cId="2293824950" sldId="377"/>
            <ac:spMk id="4" creationId="{E3BACA03-8A7C-2B4D-4E62-B52A9DF505D0}"/>
          </ac:spMkLst>
        </pc:spChg>
        <pc:spChg chg="add mod">
          <ac:chgData name="박 수호" userId="95833685841b25db" providerId="LiveId" clId="{E9CC76E7-1E84-4B90-B84E-173336D677D5}" dt="2023-05-25T14:14:36.917" v="2606" actId="1036"/>
          <ac:spMkLst>
            <pc:docMk/>
            <pc:sldMk cId="2293824950" sldId="377"/>
            <ac:spMk id="5" creationId="{CC3E57A1-114D-894E-4CF4-96E503D8DB9F}"/>
          </ac:spMkLst>
        </pc:spChg>
        <pc:spChg chg="mod">
          <ac:chgData name="박 수호" userId="95833685841b25db" providerId="LiveId" clId="{E9CC76E7-1E84-4B90-B84E-173336D677D5}" dt="2023-05-25T14:17:49.165" v="2773" actId="1076"/>
          <ac:spMkLst>
            <pc:docMk/>
            <pc:sldMk cId="2293824950" sldId="377"/>
            <ac:spMk id="6" creationId="{58C4465A-0F3B-BFD4-BE8F-354415987CAA}"/>
          </ac:spMkLst>
        </pc:spChg>
        <pc:spChg chg="add mod">
          <ac:chgData name="박 수호" userId="95833685841b25db" providerId="LiveId" clId="{E9CC76E7-1E84-4B90-B84E-173336D677D5}" dt="2023-05-25T14:17:10.181" v="2771" actId="1037"/>
          <ac:spMkLst>
            <pc:docMk/>
            <pc:sldMk cId="2293824950" sldId="377"/>
            <ac:spMk id="7" creationId="{CBF34039-3028-3413-8260-A749383B5A42}"/>
          </ac:spMkLst>
        </pc:spChg>
        <pc:spChg chg="add mod">
          <ac:chgData name="박 수호" userId="95833685841b25db" providerId="LiveId" clId="{E9CC76E7-1E84-4B90-B84E-173336D677D5}" dt="2023-05-25T14:17:10.181" v="2771" actId="1037"/>
          <ac:spMkLst>
            <pc:docMk/>
            <pc:sldMk cId="2293824950" sldId="377"/>
            <ac:spMk id="8" creationId="{4A2DA01A-D7F9-9876-20BA-A7A0C41B844B}"/>
          </ac:spMkLst>
        </pc:spChg>
        <pc:spChg chg="add mod ord">
          <ac:chgData name="박 수호" userId="95833685841b25db" providerId="LiveId" clId="{E9CC76E7-1E84-4B90-B84E-173336D677D5}" dt="2023-05-25T14:16:12.103" v="2728" actId="1076"/>
          <ac:spMkLst>
            <pc:docMk/>
            <pc:sldMk cId="2293824950" sldId="377"/>
            <ac:spMk id="27" creationId="{910E3DB3-1C8F-93F3-7116-0FCD6FCD53CC}"/>
          </ac:spMkLst>
        </pc:spChg>
        <pc:spChg chg="add mod ord">
          <ac:chgData name="박 수호" userId="95833685841b25db" providerId="LiveId" clId="{E9CC76E7-1E84-4B90-B84E-173336D677D5}" dt="2023-05-25T14:16:35.719" v="2741" actId="1076"/>
          <ac:spMkLst>
            <pc:docMk/>
            <pc:sldMk cId="2293824950" sldId="377"/>
            <ac:spMk id="28" creationId="{21C7FF2A-DA92-04D4-4C7B-0511233CB9E9}"/>
          </ac:spMkLst>
        </pc:spChg>
        <pc:spChg chg="add mod">
          <ac:chgData name="박 수호" userId="95833685841b25db" providerId="LiveId" clId="{E9CC76E7-1E84-4B90-B84E-173336D677D5}" dt="2023-05-25T14:16:56.480" v="2745" actId="115"/>
          <ac:spMkLst>
            <pc:docMk/>
            <pc:sldMk cId="2293824950" sldId="377"/>
            <ac:spMk id="29" creationId="{0DC88C6B-191C-5EAD-DDC9-34F24FB50CA3}"/>
          </ac:spMkLst>
        </pc:spChg>
        <pc:spChg chg="add mod">
          <ac:chgData name="박 수호" userId="95833685841b25db" providerId="LiveId" clId="{E9CC76E7-1E84-4B90-B84E-173336D677D5}" dt="2023-05-25T14:15:54.786" v="2689" actId="1037"/>
          <ac:spMkLst>
            <pc:docMk/>
            <pc:sldMk cId="2293824950" sldId="377"/>
            <ac:spMk id="30" creationId="{4A169F22-8441-A0A4-0E92-05A59D5EF3E1}"/>
          </ac:spMkLst>
        </pc:spChg>
        <pc:spChg chg="add mod">
          <ac:chgData name="박 수호" userId="95833685841b25db" providerId="LiveId" clId="{E9CC76E7-1E84-4B90-B84E-173336D677D5}" dt="2023-05-25T14:15:25.867" v="2648" actId="20577"/>
          <ac:spMkLst>
            <pc:docMk/>
            <pc:sldMk cId="2293824950" sldId="377"/>
            <ac:spMk id="31" creationId="{ABF3D761-26B2-1062-363D-3EBAF2A34AF4}"/>
          </ac:spMkLst>
        </pc:spChg>
        <pc:spChg chg="add mod">
          <ac:chgData name="박 수호" userId="95833685841b25db" providerId="LiveId" clId="{E9CC76E7-1E84-4B90-B84E-173336D677D5}" dt="2023-05-25T14:17:02.204" v="2746" actId="115"/>
          <ac:spMkLst>
            <pc:docMk/>
            <pc:sldMk cId="2293824950" sldId="377"/>
            <ac:spMk id="32" creationId="{8575CA52-D2FD-AFAE-1B0B-37C1EAE56C7F}"/>
          </ac:spMkLst>
        </pc:spChg>
        <pc:picChg chg="del">
          <ac:chgData name="박 수호" userId="95833685841b25db" providerId="LiveId" clId="{E9CC76E7-1E84-4B90-B84E-173336D677D5}" dt="2023-05-25T14:10:22.101" v="2533" actId="478"/>
          <ac:picMkLst>
            <pc:docMk/>
            <pc:sldMk cId="2293824950" sldId="377"/>
            <ac:picMk id="1026" creationId="{5E7A5328-3F4F-7F4C-C72C-A32DAEC10801}"/>
          </ac:picMkLst>
        </pc:picChg>
        <pc:cxnChg chg="add mod">
          <ac:chgData name="박 수호" userId="95833685841b25db" providerId="LiveId" clId="{E9CC76E7-1E84-4B90-B84E-173336D677D5}" dt="2023-05-25T14:14:36.917" v="2606" actId="1036"/>
          <ac:cxnSpMkLst>
            <pc:docMk/>
            <pc:sldMk cId="2293824950" sldId="377"/>
            <ac:cxnSpMk id="10" creationId="{18582147-1BBA-886E-5E9A-80F58DFB79FA}"/>
          </ac:cxnSpMkLst>
        </pc:cxnChg>
        <pc:cxnChg chg="add mod">
          <ac:chgData name="박 수호" userId="95833685841b25db" providerId="LiveId" clId="{E9CC76E7-1E84-4B90-B84E-173336D677D5}" dt="2023-05-25T14:17:10.181" v="2771" actId="1037"/>
          <ac:cxnSpMkLst>
            <pc:docMk/>
            <pc:sldMk cId="2293824950" sldId="377"/>
            <ac:cxnSpMk id="19" creationId="{9F35B416-EAC1-7238-5E22-47B9DA73B018}"/>
          </ac:cxnSpMkLst>
        </pc:cxnChg>
      </pc:sldChg>
    </pc:docChg>
  </pc:docChgLst>
  <pc:docChgLst>
    <pc:chgData name="박 수호" userId="95833685841b25db" providerId="LiveId" clId="{7F132410-4CA3-4830-A908-BB9C9FAEC42F}"/>
    <pc:docChg chg="custSel modSld">
      <pc:chgData name="박 수호" userId="95833685841b25db" providerId="LiveId" clId="{7F132410-4CA3-4830-A908-BB9C9FAEC42F}" dt="2023-05-26T00:41:04.704" v="238" actId="1036"/>
      <pc:docMkLst>
        <pc:docMk/>
      </pc:docMkLst>
      <pc:sldChg chg="modSp mod">
        <pc:chgData name="박 수호" userId="95833685841b25db" providerId="LiveId" clId="{7F132410-4CA3-4830-A908-BB9C9FAEC42F}" dt="2023-05-26T00:39:29.502" v="96" actId="207"/>
        <pc:sldMkLst>
          <pc:docMk/>
          <pc:sldMk cId="3856079924" sldId="317"/>
        </pc:sldMkLst>
        <pc:spChg chg="mod">
          <ac:chgData name="박 수호" userId="95833685841b25db" providerId="LiveId" clId="{7F132410-4CA3-4830-A908-BB9C9FAEC42F}" dt="2023-05-26T00:39:29.502" v="96" actId="207"/>
          <ac:spMkLst>
            <pc:docMk/>
            <pc:sldMk cId="3856079924" sldId="317"/>
            <ac:spMk id="6" creationId="{58C4465A-0F3B-BFD4-BE8F-354415987CAA}"/>
          </ac:spMkLst>
        </pc:spChg>
      </pc:sldChg>
      <pc:sldChg chg="modSp mod">
        <pc:chgData name="박 수호" userId="95833685841b25db" providerId="LiveId" clId="{7F132410-4CA3-4830-A908-BB9C9FAEC42F}" dt="2023-05-26T00:41:04.704" v="238" actId="1036"/>
        <pc:sldMkLst>
          <pc:docMk/>
          <pc:sldMk cId="2293824950" sldId="377"/>
        </pc:sldMkLst>
        <pc:spChg chg="mod">
          <ac:chgData name="박 수호" userId="95833685841b25db" providerId="LiveId" clId="{7F132410-4CA3-4830-A908-BB9C9FAEC42F}" dt="2023-05-26T00:41:04.704" v="238" actId="1036"/>
          <ac:spMkLst>
            <pc:docMk/>
            <pc:sldMk cId="2293824950" sldId="377"/>
            <ac:spMk id="2" creationId="{BCA6400A-EEB8-1839-9FE1-0595E8F05B8B}"/>
          </ac:spMkLst>
        </pc:spChg>
        <pc:spChg chg="mod">
          <ac:chgData name="박 수호" userId="95833685841b25db" providerId="LiveId" clId="{7F132410-4CA3-4830-A908-BB9C9FAEC42F}" dt="2023-05-26T00:41:04.704" v="238" actId="1036"/>
          <ac:spMkLst>
            <pc:docMk/>
            <pc:sldMk cId="2293824950" sldId="377"/>
            <ac:spMk id="5" creationId="{CC3E57A1-114D-894E-4CF4-96E503D8DB9F}"/>
          </ac:spMkLst>
        </pc:spChg>
        <pc:spChg chg="mod">
          <ac:chgData name="박 수호" userId="95833685841b25db" providerId="LiveId" clId="{7F132410-4CA3-4830-A908-BB9C9FAEC42F}" dt="2023-05-26T00:41:00.188" v="231" actId="207"/>
          <ac:spMkLst>
            <pc:docMk/>
            <pc:sldMk cId="2293824950" sldId="377"/>
            <ac:spMk id="6" creationId="{58C4465A-0F3B-BFD4-BE8F-354415987CAA}"/>
          </ac:spMkLst>
        </pc:spChg>
        <pc:spChg chg="mod">
          <ac:chgData name="박 수호" userId="95833685841b25db" providerId="LiveId" clId="{7F132410-4CA3-4830-A908-BB9C9FAEC42F}" dt="2023-05-26T00:41:04.704" v="238" actId="1036"/>
          <ac:spMkLst>
            <pc:docMk/>
            <pc:sldMk cId="2293824950" sldId="377"/>
            <ac:spMk id="7" creationId="{CBF34039-3028-3413-8260-A749383B5A42}"/>
          </ac:spMkLst>
        </pc:spChg>
        <pc:spChg chg="mod">
          <ac:chgData name="박 수호" userId="95833685841b25db" providerId="LiveId" clId="{7F132410-4CA3-4830-A908-BB9C9FAEC42F}" dt="2023-05-26T00:41:04.704" v="238" actId="1036"/>
          <ac:spMkLst>
            <pc:docMk/>
            <pc:sldMk cId="2293824950" sldId="377"/>
            <ac:spMk id="8" creationId="{4A2DA01A-D7F9-9876-20BA-A7A0C41B844B}"/>
          </ac:spMkLst>
        </pc:spChg>
        <pc:spChg chg="mod">
          <ac:chgData name="박 수호" userId="95833685841b25db" providerId="LiveId" clId="{7F132410-4CA3-4830-A908-BB9C9FAEC42F}" dt="2023-05-26T00:41:04.704" v="238" actId="1036"/>
          <ac:spMkLst>
            <pc:docMk/>
            <pc:sldMk cId="2293824950" sldId="377"/>
            <ac:spMk id="27" creationId="{910E3DB3-1C8F-93F3-7116-0FCD6FCD53CC}"/>
          </ac:spMkLst>
        </pc:spChg>
        <pc:spChg chg="mod">
          <ac:chgData name="박 수호" userId="95833685841b25db" providerId="LiveId" clId="{7F132410-4CA3-4830-A908-BB9C9FAEC42F}" dt="2023-05-26T00:41:04.704" v="238" actId="1036"/>
          <ac:spMkLst>
            <pc:docMk/>
            <pc:sldMk cId="2293824950" sldId="377"/>
            <ac:spMk id="28" creationId="{21C7FF2A-DA92-04D4-4C7B-0511233CB9E9}"/>
          </ac:spMkLst>
        </pc:spChg>
        <pc:spChg chg="mod">
          <ac:chgData name="박 수호" userId="95833685841b25db" providerId="LiveId" clId="{7F132410-4CA3-4830-A908-BB9C9FAEC42F}" dt="2023-05-26T00:41:04.704" v="238" actId="1036"/>
          <ac:spMkLst>
            <pc:docMk/>
            <pc:sldMk cId="2293824950" sldId="377"/>
            <ac:spMk id="29" creationId="{0DC88C6B-191C-5EAD-DDC9-34F24FB50CA3}"/>
          </ac:spMkLst>
        </pc:spChg>
        <pc:spChg chg="mod">
          <ac:chgData name="박 수호" userId="95833685841b25db" providerId="LiveId" clId="{7F132410-4CA3-4830-A908-BB9C9FAEC42F}" dt="2023-05-26T00:41:04.704" v="238" actId="1036"/>
          <ac:spMkLst>
            <pc:docMk/>
            <pc:sldMk cId="2293824950" sldId="377"/>
            <ac:spMk id="30" creationId="{4A169F22-8441-A0A4-0E92-05A59D5EF3E1}"/>
          </ac:spMkLst>
        </pc:spChg>
        <pc:spChg chg="mod">
          <ac:chgData name="박 수호" userId="95833685841b25db" providerId="LiveId" clId="{7F132410-4CA3-4830-A908-BB9C9FAEC42F}" dt="2023-05-26T00:41:04.704" v="238" actId="1036"/>
          <ac:spMkLst>
            <pc:docMk/>
            <pc:sldMk cId="2293824950" sldId="377"/>
            <ac:spMk id="31" creationId="{ABF3D761-26B2-1062-363D-3EBAF2A34AF4}"/>
          </ac:spMkLst>
        </pc:spChg>
        <pc:spChg chg="mod">
          <ac:chgData name="박 수호" userId="95833685841b25db" providerId="LiveId" clId="{7F132410-4CA3-4830-A908-BB9C9FAEC42F}" dt="2023-05-26T00:41:04.704" v="238" actId="1036"/>
          <ac:spMkLst>
            <pc:docMk/>
            <pc:sldMk cId="2293824950" sldId="377"/>
            <ac:spMk id="32" creationId="{8575CA52-D2FD-AFAE-1B0B-37C1EAE56C7F}"/>
          </ac:spMkLst>
        </pc:spChg>
        <pc:cxnChg chg="mod">
          <ac:chgData name="박 수호" userId="95833685841b25db" providerId="LiveId" clId="{7F132410-4CA3-4830-A908-BB9C9FAEC42F}" dt="2023-05-26T00:41:04.704" v="238" actId="1036"/>
          <ac:cxnSpMkLst>
            <pc:docMk/>
            <pc:sldMk cId="2293824950" sldId="377"/>
            <ac:cxnSpMk id="10" creationId="{18582147-1BBA-886E-5E9A-80F58DFB79FA}"/>
          </ac:cxnSpMkLst>
        </pc:cxnChg>
        <pc:cxnChg chg="mod">
          <ac:chgData name="박 수호" userId="95833685841b25db" providerId="LiveId" clId="{7F132410-4CA3-4830-A908-BB9C9FAEC42F}" dt="2023-05-26T00:41:04.704" v="238" actId="1036"/>
          <ac:cxnSpMkLst>
            <pc:docMk/>
            <pc:sldMk cId="2293824950" sldId="377"/>
            <ac:cxnSpMk id="19" creationId="{9F35B416-EAC1-7238-5E22-47B9DA73B018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21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코드를 작성하여 자동으로 지정된 단어를 교체해주는 코드로 </a:t>
            </a:r>
            <a:r>
              <a:rPr lang="ko-KR" altLang="en-US" dirty="0" err="1">
                <a:ea typeface="맑은 고딕"/>
                <a:cs typeface="Calibri"/>
              </a:rPr>
              <a:t>어그를</a:t>
            </a:r>
            <a:r>
              <a:rPr lang="ko-KR" altLang="en-US" dirty="0">
                <a:ea typeface="맑은 고딕"/>
                <a:cs typeface="Calibri"/>
              </a:rPr>
              <a:t> 진행함</a:t>
            </a:r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51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Aug </a:t>
            </a:r>
            <a:r>
              <a:rPr lang="ko-KR" altLang="en-US" dirty="0"/>
              <a:t>전과 후의 단어 수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44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89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감정을 나타내는 모션을 평가하는 것은 </a:t>
            </a:r>
            <a:r>
              <a:rPr lang="ko-KR" altLang="en-US" dirty="0" err="1">
                <a:ea typeface="맑은 고딕"/>
                <a:cs typeface="Calibri"/>
              </a:rPr>
              <a:t>굉창히</a:t>
            </a:r>
            <a:r>
              <a:rPr lang="ko-KR" altLang="en-US" dirty="0">
                <a:ea typeface="맑은 고딕"/>
                <a:cs typeface="Calibri"/>
              </a:rPr>
              <a:t> 애매할 수 있다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1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하지만 </a:t>
            </a:r>
            <a:r>
              <a:rPr lang="en-US" altLang="ko-KR" dirty="0">
                <a:ea typeface="맑은 고딕"/>
                <a:cs typeface="Calibri"/>
              </a:rPr>
              <a:t>FID</a:t>
            </a:r>
            <a:r>
              <a:rPr lang="ko-KR" altLang="en-US" dirty="0">
                <a:ea typeface="맑은 고딕"/>
                <a:cs typeface="Calibri"/>
              </a:rPr>
              <a:t>를 사용하면 </a:t>
            </a:r>
            <a:r>
              <a:rPr lang="en-US" altLang="ko-KR" dirty="0">
                <a:ea typeface="맑은 고딕"/>
                <a:cs typeface="Calibri"/>
              </a:rPr>
              <a:t>FID</a:t>
            </a:r>
            <a:r>
              <a:rPr lang="ko-KR" altLang="en-US" dirty="0">
                <a:ea typeface="맑은 고딕"/>
                <a:cs typeface="Calibri"/>
              </a:rPr>
              <a:t>를 쓰면 특징의 유사도를 측정할 수 있기  때문에 이런 표현을 평가할 수 있다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endParaRPr lang="en-US" altLang="ko-KR" dirty="0">
              <a:ea typeface="맑은 고딕"/>
              <a:cs typeface="Calibri"/>
            </a:endParaRPr>
          </a:p>
          <a:p>
            <a:r>
              <a:rPr lang="en-US" altLang="ko-KR" dirty="0">
                <a:ea typeface="맑은 고딕"/>
                <a:cs typeface="Calibri"/>
              </a:rPr>
              <a:t>FID</a:t>
            </a:r>
            <a:r>
              <a:rPr lang="ko-KR" altLang="en-US" dirty="0">
                <a:ea typeface="맑은 고딕"/>
                <a:cs typeface="Calibri"/>
              </a:rPr>
              <a:t>가 뭐냐</a:t>
            </a:r>
            <a:r>
              <a:rPr lang="en-US" altLang="ko-KR" dirty="0">
                <a:ea typeface="맑은 고딕"/>
                <a:cs typeface="Calibri"/>
              </a:rPr>
              <a:t>?</a:t>
            </a:r>
          </a:p>
          <a:p>
            <a:r>
              <a:rPr lang="ko-KR" altLang="en-US" dirty="0">
                <a:ea typeface="맑은 고딕"/>
                <a:cs typeface="Calibri"/>
              </a:rPr>
              <a:t>이미지 생성 분야에서 실제 이미지와 얼마나 잘 모사했는지 알아보기 위한 기준</a:t>
            </a:r>
            <a:endParaRPr lang="en-US" altLang="ko-KR" dirty="0">
              <a:ea typeface="맑은 고딕"/>
              <a:cs typeface="Calibri"/>
            </a:endParaRPr>
          </a:p>
          <a:p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ko-KR" altLang="en-US" dirty="0">
                <a:ea typeface="맑은 고딕"/>
                <a:cs typeface="Calibri"/>
              </a:rPr>
              <a:t>따라서 오른쪽 의 식으로 특징 거리를 구할 수 있다</a:t>
            </a:r>
            <a:r>
              <a:rPr lang="en-US" altLang="ko-KR" dirty="0">
                <a:ea typeface="맑은 고딕"/>
                <a:cs typeface="Calibri"/>
              </a:rPr>
              <a:t>!</a:t>
            </a:r>
          </a:p>
          <a:p>
            <a:endParaRPr lang="en-US" altLang="ko-KR" dirty="0">
              <a:ea typeface="맑은 고딕"/>
              <a:cs typeface="Calibri"/>
            </a:endParaRPr>
          </a:p>
          <a:p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81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모션에서 응용하면 이렇게 된다</a:t>
            </a:r>
            <a:r>
              <a:rPr lang="en-US" altLang="ko-KR" dirty="0">
                <a:ea typeface="맑은 고딕"/>
                <a:cs typeface="Calibri"/>
              </a:rPr>
              <a:t>. 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endParaRPr lang="en-US" altLang="ko-KR" dirty="0">
              <a:ea typeface="맑은 고딕"/>
              <a:cs typeface="Calibri"/>
            </a:endParaRPr>
          </a:p>
          <a:p>
            <a:endParaRPr lang="en-US" altLang="ko-KR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제너럴한 모션 </a:t>
            </a:r>
            <a:r>
              <a:rPr lang="en-US" altLang="ko-KR" dirty="0">
                <a:ea typeface="맑은 고딕"/>
                <a:cs typeface="Calibri"/>
              </a:rPr>
              <a:t>feature </a:t>
            </a:r>
            <a:r>
              <a:rPr lang="en-US" altLang="ko-KR" dirty="0" err="1">
                <a:ea typeface="맑은 고딕"/>
                <a:cs typeface="Calibri"/>
              </a:rPr>
              <a:t>extracto</a:t>
            </a:r>
            <a:r>
              <a:rPr lang="ko-KR" altLang="en-US" dirty="0">
                <a:ea typeface="맑은 고딕"/>
                <a:cs typeface="Calibri"/>
              </a:rPr>
              <a:t>를 통해 </a:t>
            </a:r>
            <a:r>
              <a:rPr lang="en-US" altLang="ko-KR" dirty="0" err="1">
                <a:ea typeface="맑은 고딕"/>
                <a:cs typeface="Calibri"/>
              </a:rPr>
              <a:t>featur</a:t>
            </a:r>
            <a:r>
              <a:rPr lang="ko-KR" altLang="en-US" dirty="0">
                <a:ea typeface="맑은 고딕"/>
                <a:cs typeface="Calibri"/>
              </a:rPr>
              <a:t>를 뽑고 그 </a:t>
            </a:r>
            <a:r>
              <a:rPr lang="en-US" altLang="ko-KR" dirty="0" err="1">
                <a:ea typeface="맑은 고딕"/>
                <a:cs typeface="Calibri"/>
              </a:rPr>
              <a:t>featur</a:t>
            </a:r>
            <a:r>
              <a:rPr lang="ko-KR" altLang="en-US" dirty="0">
                <a:ea typeface="맑은 고딕"/>
                <a:cs typeface="Calibri"/>
              </a:rPr>
              <a:t>의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ko-KR" altLang="en-US" dirty="0">
                <a:ea typeface="맑은 고딕"/>
                <a:cs typeface="Calibri"/>
              </a:rPr>
              <a:t>평균과 표준편차의 차이를 구하면 두 모션간 특징의 거리를 알 수 있다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08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이 </a:t>
            </a:r>
            <a:r>
              <a:rPr lang="en-US" altLang="ko-KR" dirty="0">
                <a:ea typeface="맑은 고딕"/>
                <a:cs typeface="Calibri"/>
              </a:rPr>
              <a:t>FID</a:t>
            </a:r>
            <a:r>
              <a:rPr lang="ko-KR" altLang="en-US" dirty="0">
                <a:ea typeface="맑은 고딕"/>
                <a:cs typeface="Calibri"/>
              </a:rPr>
              <a:t>가 의미하는 바가 뭐냐</a:t>
            </a:r>
            <a:r>
              <a:rPr lang="en-US" altLang="ko-KR" dirty="0">
                <a:ea typeface="맑은 고딕"/>
                <a:cs typeface="Calibri"/>
              </a:rPr>
              <a:t>?</a:t>
            </a:r>
          </a:p>
          <a:p>
            <a:endParaRPr lang="en-US" altLang="ko-KR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바로 두 모션이 얼마나 비슷한 특징을 담고 있는지 나타냄</a:t>
            </a:r>
            <a:endParaRPr lang="en-US" altLang="ko-KR" dirty="0">
              <a:ea typeface="맑은 고딕"/>
              <a:cs typeface="Calibri"/>
            </a:endParaRPr>
          </a:p>
          <a:p>
            <a:endParaRPr lang="en-US" altLang="ko-KR" dirty="0">
              <a:ea typeface="맑은 고딕"/>
              <a:cs typeface="Calibri"/>
            </a:endParaRPr>
          </a:p>
          <a:p>
            <a:r>
              <a:rPr lang="en-US" altLang="ko-KR" dirty="0">
                <a:ea typeface="맑은 고딕"/>
                <a:cs typeface="Calibri"/>
              </a:rPr>
              <a:t>FID</a:t>
            </a:r>
            <a:r>
              <a:rPr lang="ko-KR" altLang="en-US" dirty="0">
                <a:ea typeface="맑은 고딕"/>
                <a:cs typeface="Calibri"/>
              </a:rPr>
              <a:t>가 작으면</a:t>
            </a:r>
            <a:r>
              <a:rPr lang="en-US" altLang="ko-KR" dirty="0">
                <a:ea typeface="맑은 고딕"/>
                <a:cs typeface="Calibri"/>
              </a:rPr>
              <a:t>? </a:t>
            </a:r>
            <a:r>
              <a:rPr lang="ko-KR" altLang="en-US" dirty="0">
                <a:ea typeface="맑은 고딕"/>
                <a:cs typeface="Calibri"/>
              </a:rPr>
              <a:t>두 모션이 비슷하다</a:t>
            </a:r>
            <a:endParaRPr lang="en-US" altLang="ko-KR" dirty="0">
              <a:ea typeface="맑은 고딕"/>
              <a:cs typeface="Calibri"/>
            </a:endParaRPr>
          </a:p>
          <a:p>
            <a:r>
              <a:rPr lang="en-US" altLang="ko-KR" dirty="0">
                <a:ea typeface="맑은 고딕"/>
                <a:cs typeface="Calibri"/>
              </a:rPr>
              <a:t>FID</a:t>
            </a:r>
            <a:r>
              <a:rPr lang="ko-KR" altLang="en-US" dirty="0">
                <a:ea typeface="맑은 고딕"/>
                <a:cs typeface="Calibri"/>
              </a:rPr>
              <a:t>가 크면</a:t>
            </a:r>
            <a:r>
              <a:rPr lang="en-US" altLang="ko-KR" dirty="0">
                <a:ea typeface="맑은 고딕"/>
                <a:cs typeface="Calibri"/>
              </a:rPr>
              <a:t>? </a:t>
            </a:r>
            <a:r>
              <a:rPr lang="ko-KR" altLang="en-US" dirty="0">
                <a:ea typeface="맑은 고딕"/>
                <a:cs typeface="Calibri"/>
              </a:rPr>
              <a:t>두 모션이 많이 다르다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73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4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이전까지는 사용자의 </a:t>
            </a:r>
            <a:r>
              <a:rPr lang="en-US" altLang="ko-KR" dirty="0"/>
              <a:t>PC</a:t>
            </a:r>
            <a:r>
              <a:rPr lang="ko-KR" altLang="en-US" dirty="0"/>
              <a:t>에서 </a:t>
            </a:r>
            <a:r>
              <a:rPr lang="en-US" altLang="ko-KR" dirty="0"/>
              <a:t>model</a:t>
            </a:r>
            <a:r>
              <a:rPr lang="ko-KR" altLang="en-US" dirty="0"/>
              <a:t>을 돌려서 </a:t>
            </a:r>
            <a:r>
              <a:rPr lang="en-US" altLang="ko-KR" dirty="0"/>
              <a:t>motion</a:t>
            </a:r>
            <a:r>
              <a:rPr lang="ko-KR" altLang="en-US" dirty="0"/>
              <a:t>을 생성하고자 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사용자의 </a:t>
            </a:r>
            <a:r>
              <a:rPr lang="en-US" altLang="ko-KR" dirty="0"/>
              <a:t>PC</a:t>
            </a:r>
            <a:r>
              <a:rPr lang="ko-KR" altLang="en-US" dirty="0"/>
              <a:t>에서 </a:t>
            </a:r>
            <a:r>
              <a:rPr lang="en-US" altLang="ko-KR" dirty="0"/>
              <a:t>model</a:t>
            </a:r>
            <a:r>
              <a:rPr lang="ko-KR" altLang="en-US" dirty="0"/>
              <a:t>을 돌릴 시에 몇가지 문제점이 발생한다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파이썬 패키지 의존성을 모두 맞춰주기 힘들다</a:t>
            </a:r>
            <a:r>
              <a:rPr lang="en-US" altLang="ko-KR" dirty="0"/>
              <a:t>. </a:t>
            </a:r>
            <a:r>
              <a:rPr lang="ko-KR" altLang="en-US" dirty="0"/>
              <a:t>수많은 파이썬 패키지들이 깔리게 되는데</a:t>
            </a:r>
            <a:r>
              <a:rPr lang="en-US" altLang="ko-KR" dirty="0"/>
              <a:t>, </a:t>
            </a:r>
            <a:r>
              <a:rPr lang="ko-KR" altLang="en-US" dirty="0"/>
              <a:t>이를 사용자들이 일일이 맞춰주기 힘들다</a:t>
            </a:r>
            <a:r>
              <a:rPr lang="en-US" altLang="ko-KR" dirty="0"/>
              <a:t>. (</a:t>
            </a:r>
            <a:r>
              <a:rPr lang="ko-KR" altLang="en-US" dirty="0"/>
              <a:t>편의성이 떨어진다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사용자의 </a:t>
            </a:r>
            <a:r>
              <a:rPr lang="en-US" altLang="ko-KR" dirty="0"/>
              <a:t>HW</a:t>
            </a:r>
            <a:r>
              <a:rPr lang="ko-KR" altLang="en-US" dirty="0"/>
              <a:t> 스펙이 낮다면 해당 모델이 작동하지 않을 수도 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Model</a:t>
            </a:r>
            <a:r>
              <a:rPr lang="ko-KR" altLang="en-US" dirty="0"/>
              <a:t>이 </a:t>
            </a:r>
            <a:r>
              <a:rPr lang="en-US" altLang="ko-KR" dirty="0"/>
              <a:t>update </a:t>
            </a:r>
            <a:r>
              <a:rPr lang="ko-KR" altLang="en-US" dirty="0"/>
              <a:t>되었을 때 이를 반영하기 힘들다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5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우리는 </a:t>
            </a:r>
            <a:r>
              <a:rPr lang="en-US" altLang="ko-KR" dirty="0"/>
              <a:t>server</a:t>
            </a:r>
            <a:r>
              <a:rPr lang="ko-KR" altLang="en-US" dirty="0"/>
              <a:t>를 도입해 문제를 해결하고자  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사용자는 </a:t>
            </a:r>
            <a:r>
              <a:rPr lang="en-US" altLang="ko-KR" dirty="0"/>
              <a:t>server</a:t>
            </a:r>
            <a:r>
              <a:rPr lang="ko-KR" altLang="en-US" dirty="0"/>
              <a:t>쪽에 </a:t>
            </a:r>
            <a:r>
              <a:rPr lang="en-US" altLang="ko-KR" dirty="0"/>
              <a:t>text</a:t>
            </a:r>
            <a:r>
              <a:rPr lang="ko-KR" altLang="en-US" dirty="0"/>
              <a:t>데이터를 넘기게 되면 </a:t>
            </a:r>
            <a:r>
              <a:rPr lang="en-US" altLang="ko-KR" dirty="0"/>
              <a:t>server</a:t>
            </a:r>
            <a:r>
              <a:rPr lang="ko-KR" altLang="en-US" dirty="0"/>
              <a:t>에서 </a:t>
            </a:r>
            <a:r>
              <a:rPr lang="en-US" altLang="ko-KR" dirty="0"/>
              <a:t>text to motion model</a:t>
            </a:r>
            <a:r>
              <a:rPr lang="ko-KR" altLang="en-US" dirty="0"/>
              <a:t>을 돌려서 </a:t>
            </a:r>
            <a:r>
              <a:rPr lang="en-US" altLang="ko-KR" dirty="0"/>
              <a:t>client</a:t>
            </a:r>
            <a:r>
              <a:rPr lang="ko-KR" altLang="en-US" dirty="0"/>
              <a:t>쪽에 </a:t>
            </a:r>
            <a:r>
              <a:rPr lang="en-US" altLang="ko-KR" dirty="0"/>
              <a:t>motion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를 주게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앞 슬라이드에서 말한 문제점들을 전부 해결할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92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요청이 들어올 때 마다 새로운 </a:t>
            </a:r>
            <a:r>
              <a:rPr lang="en-US" altLang="ko-KR" dirty="0"/>
              <a:t>thread</a:t>
            </a:r>
            <a:r>
              <a:rPr lang="ko-KR" altLang="en-US" dirty="0"/>
              <a:t>를 생성하여 요청을 처리하는 </a:t>
            </a:r>
            <a:r>
              <a:rPr lang="en-US" altLang="ko-KR" dirty="0"/>
              <a:t>concurrent server</a:t>
            </a:r>
            <a:r>
              <a:rPr lang="ko-KR" altLang="en-US" dirty="0"/>
              <a:t>를 구성하여 여러 클라이언트들로부터 오는 요청들을 동시에 처리할 수 있도록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29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0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몇가지 대표적인 감정 단어들을 가지고 </a:t>
            </a:r>
            <a:r>
              <a:rPr lang="ko-KR" altLang="en-US" dirty="0" err="1">
                <a:ea typeface="맑은 고딕"/>
                <a:cs typeface="Calibri"/>
              </a:rPr>
              <a:t>어그를</a:t>
            </a:r>
            <a:r>
              <a:rPr lang="ko-KR" altLang="en-US" dirty="0">
                <a:ea typeface="맑은 고딕"/>
                <a:cs typeface="Calibri"/>
              </a:rPr>
              <a:t> 진행함</a:t>
            </a:r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18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각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ko-KR" altLang="en-US" dirty="0">
                <a:ea typeface="맑은 고딕"/>
                <a:cs typeface="Calibri"/>
              </a:rPr>
              <a:t>감정 별로 자주 나온 단어와 적게 나온 단어를 </a:t>
            </a:r>
            <a:r>
              <a:rPr lang="ko-KR" altLang="en-US" dirty="0" err="1">
                <a:ea typeface="맑은 고딕"/>
                <a:cs typeface="Calibri"/>
              </a:rPr>
              <a:t>추려냄</a:t>
            </a:r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94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예시 문장 몇개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7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>
                <a:solidFill>
                  <a:srgbClr val="FFFFFF"/>
                </a:solidFill>
              </a:rPr>
              <a:t>마스터 제목 스타일 편집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>
                <a:solidFill>
                  <a:srgbClr val="FFFFFF"/>
                </a:solidFill>
              </a:rPr>
              <a:t>마스터 제목 스타일 편집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sz="6000"/>
              <a:t>마스터 제목 스타일 편집</a:t>
            </a:r>
            <a:endParaRPr lang="en-US" sz="600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ko-KR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마스터 제목 스타일 편집</a:t>
            </a:r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ko-KR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클릭하여 마스터 부제목 스타일 편집</a:t>
            </a:r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3BEA8DC-D85D-47C5-A352-5FA38C661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Animation Pose Assets in Unreal Engine | Unreal Engine 5.0 Documentation">
            <a:extLst>
              <a:ext uri="{FF2B5EF4-FFF2-40B4-BE49-F238E27FC236}">
                <a16:creationId xmlns:a16="http://schemas.microsoft.com/office/drawing/2014/main" id="{E0E190AB-011B-04FB-3F5C-6CDCF409E47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4" r="25480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39B1D89-E1A5-4FF7-9AE5-EA1EA5892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4"/>
            <a:ext cx="9014500" cy="41306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b="1" kern="1200" spc="-4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UNREAL NEURAL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933494"/>
            <a:ext cx="7466256" cy="13951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kern="1200" spc="-2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Runtime Animation Generator</a:t>
            </a:r>
          </a:p>
          <a:p>
            <a:pPr>
              <a:lnSpc>
                <a:spcPct val="90000"/>
              </a:lnSpc>
            </a:pPr>
            <a:r>
              <a:rPr lang="en-US" sz="2400" b="1" kern="1200" spc="-2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Unreal Engine Plugin</a:t>
            </a:r>
          </a:p>
        </p:txBody>
      </p:sp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Data Augmentation</a:t>
            </a:r>
            <a:endParaRPr lang="ko-KR" alt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04801" y="1988410"/>
            <a:ext cx="7228279" cy="13800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Implementation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Made a code which automatically changes selected word to another and include it to original text</a:t>
            </a:r>
            <a:endParaRPr lang="ko-KR" dirty="0">
              <a:solidFill>
                <a:schemeClr val="accent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0A3041-A3DC-4F95-F1F0-3E8047059467}"/>
              </a:ext>
            </a:extLst>
          </p:cNvPr>
          <p:cNvSpPr/>
          <p:nvPr/>
        </p:nvSpPr>
        <p:spPr>
          <a:xfrm>
            <a:off x="2722278" y="4428251"/>
            <a:ext cx="1634259" cy="73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Code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40A495-3D71-BD21-E848-741368C38F06}"/>
              </a:ext>
            </a:extLst>
          </p:cNvPr>
          <p:cNvSpPr txBox="1"/>
          <p:nvPr/>
        </p:nvSpPr>
        <p:spPr>
          <a:xfrm>
            <a:off x="250659" y="4611585"/>
            <a:ext cx="17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Original  Text</a:t>
            </a:r>
            <a:endParaRPr lang="ko-KR" altLang="en-US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6ED4099-4231-E053-1212-61F8742DD285}"/>
              </a:ext>
            </a:extLst>
          </p:cNvPr>
          <p:cNvSpPr/>
          <p:nvPr/>
        </p:nvSpPr>
        <p:spPr>
          <a:xfrm>
            <a:off x="2027321" y="4670211"/>
            <a:ext cx="445168" cy="252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08DB234-367E-E4FC-4329-7076DA6A56BF}"/>
              </a:ext>
            </a:extLst>
          </p:cNvPr>
          <p:cNvSpPr/>
          <p:nvPr/>
        </p:nvSpPr>
        <p:spPr>
          <a:xfrm>
            <a:off x="4606326" y="4670211"/>
            <a:ext cx="445168" cy="252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B08D7E-525B-0AC0-6C14-F46845AFBCF3}"/>
              </a:ext>
            </a:extLst>
          </p:cNvPr>
          <p:cNvSpPr txBox="1"/>
          <p:nvPr/>
        </p:nvSpPr>
        <p:spPr>
          <a:xfrm>
            <a:off x="5163198" y="4611585"/>
            <a:ext cx="21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Augmented Text</a:t>
            </a:r>
            <a:endParaRPr lang="ko-KR" altLang="en-US" b="1" dirty="0"/>
          </a:p>
        </p:txBody>
      </p:sp>
      <p:pic>
        <p:nvPicPr>
          <p:cNvPr id="3" name="그림 2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C91E1776-EC64-ABF7-4790-2CC1D33E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215" y="1459731"/>
            <a:ext cx="4532098" cy="521149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8B90C0C-4683-641E-066D-6F153F06EB36}"/>
              </a:ext>
            </a:extLst>
          </p:cNvPr>
          <p:cNvSpPr/>
          <p:nvPr/>
        </p:nvSpPr>
        <p:spPr>
          <a:xfrm>
            <a:off x="7950915" y="5190258"/>
            <a:ext cx="3803938" cy="4160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414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9302D-772B-2853-9A80-1E756E50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Data Augmentation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C64FE5-A0C5-E76A-435D-4A64AD7A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4B7AF5-BB7A-0AB6-1906-BB18C4865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73582-0304-3228-ECF2-DDF19F30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C9115910-D47A-845E-4BCC-7B396A6EE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161396"/>
              </p:ext>
            </p:extLst>
          </p:nvPr>
        </p:nvGraphicFramePr>
        <p:xfrm>
          <a:off x="2032000" y="2416119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76128686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879873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1442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Before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After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885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Merrily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00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Regrettably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182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Enthusiastically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067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Fearfully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70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Comically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80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Defiantly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58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385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D326-A518-156E-8884-3CD94B4D1725}"/>
              </a:ext>
            </a:extLst>
          </p:cNvPr>
          <p:cNvSpPr/>
          <p:nvPr/>
        </p:nvSpPr>
        <p:spPr>
          <a:xfrm>
            <a:off x="3500566" y="3563584"/>
            <a:ext cx="1131475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4B41A7-3839-A047-97B8-5F9A1DA261B6}"/>
              </a:ext>
            </a:extLst>
          </p:cNvPr>
          <p:cNvCxnSpPr>
            <a:cxnSpLocks/>
            <a:stCxn id="6" idx="0"/>
            <a:endCxn id="10" idx="2"/>
          </p:cNvCxnSpPr>
          <p:nvPr/>
        </p:nvCxnSpPr>
        <p:spPr>
          <a:xfrm flipV="1">
            <a:off x="4066304" y="1935772"/>
            <a:ext cx="2349" cy="162781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126E83-4B4C-5885-573B-7F3D028BCF22}"/>
              </a:ext>
            </a:extLst>
          </p:cNvPr>
          <p:cNvSpPr/>
          <p:nvPr/>
        </p:nvSpPr>
        <p:spPr>
          <a:xfrm>
            <a:off x="7753746" y="5020871"/>
            <a:ext cx="1567077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7C1269-B393-A6FE-C7B0-1732D0FB1670}"/>
              </a:ext>
            </a:extLst>
          </p:cNvPr>
          <p:cNvSpPr/>
          <p:nvPr/>
        </p:nvSpPr>
        <p:spPr>
          <a:xfrm>
            <a:off x="10017364" y="5020871"/>
            <a:ext cx="1453213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E0B9FF-EE5F-AEE7-B591-5F5A90F129F2}"/>
              </a:ext>
            </a:extLst>
          </p:cNvPr>
          <p:cNvCxnSpPr>
            <a:cxnSpLocks/>
            <a:stCxn id="59" idx="1"/>
            <a:endCxn id="48" idx="3"/>
          </p:cNvCxnSpPr>
          <p:nvPr/>
        </p:nvCxnSpPr>
        <p:spPr>
          <a:xfrm flipH="1">
            <a:off x="9320823" y="5338582"/>
            <a:ext cx="69654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8599672-FAA7-608E-55ED-32AC0D5311F4}"/>
              </a:ext>
            </a:extLst>
          </p:cNvPr>
          <p:cNvSpPr/>
          <p:nvPr/>
        </p:nvSpPr>
        <p:spPr>
          <a:xfrm>
            <a:off x="3659629" y="5014291"/>
            <a:ext cx="1474861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Animation</a:t>
            </a:r>
          </a:p>
          <a:p>
            <a:pPr algn="ctr"/>
            <a:r>
              <a:rPr lang="en-US" sz="2000" b="1"/>
              <a:t>State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C42C82-1CA7-A4E0-158A-86B0B0488048}"/>
              </a:ext>
            </a:extLst>
          </p:cNvPr>
          <p:cNvSpPr/>
          <p:nvPr/>
        </p:nvSpPr>
        <p:spPr>
          <a:xfrm>
            <a:off x="5661333" y="5017177"/>
            <a:ext cx="1567076" cy="639116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Retargeting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C8F0EA6-0B99-77CB-571E-BF0E3D027158}"/>
              </a:ext>
            </a:extLst>
          </p:cNvPr>
          <p:cNvCxnSpPr>
            <a:cxnSpLocks/>
            <a:stCxn id="74" idx="1"/>
            <a:endCxn id="71" idx="3"/>
          </p:cNvCxnSpPr>
          <p:nvPr/>
        </p:nvCxnSpPr>
        <p:spPr>
          <a:xfrm flipH="1">
            <a:off x="5134490" y="5336735"/>
            <a:ext cx="52684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8FD3162-8BAC-6E03-D5F1-D2569C5C8813}"/>
              </a:ext>
            </a:extLst>
          </p:cNvPr>
          <p:cNvCxnSpPr>
            <a:cxnSpLocks/>
            <a:stCxn id="48" idx="1"/>
            <a:endCxn id="74" idx="3"/>
          </p:cNvCxnSpPr>
          <p:nvPr/>
        </p:nvCxnSpPr>
        <p:spPr>
          <a:xfrm flipH="1" flipV="1">
            <a:off x="7228409" y="5336735"/>
            <a:ext cx="525337" cy="184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Motion Diffusion Model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CFF410B-4C0E-B9ED-67A2-7633133A0D9C}"/>
              </a:ext>
            </a:extLst>
          </p:cNvPr>
          <p:cNvCxnSpPr>
            <a:cxnSpLocks/>
            <a:stCxn id="21" idx="2"/>
            <a:endCxn id="59" idx="0"/>
          </p:cNvCxnSpPr>
          <p:nvPr/>
        </p:nvCxnSpPr>
        <p:spPr>
          <a:xfrm rot="16200000" flipH="1">
            <a:off x="9202918" y="3479818"/>
            <a:ext cx="3076028" cy="6077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854F6-B8BA-4DC5-CD63-86C9A5390D63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3.</a:t>
            </a:r>
          </a:p>
        </p:txBody>
      </p:sp>
      <p:grpSp>
        <p:nvGrpSpPr>
          <p:cNvPr id="38" name="그룹 2">
            <a:extLst>
              <a:ext uri="{FF2B5EF4-FFF2-40B4-BE49-F238E27FC236}">
                <a16:creationId xmlns:a16="http://schemas.microsoft.com/office/drawing/2014/main" id="{414A4125-2F32-9E3A-EC2F-C89118B1F484}"/>
              </a:ext>
            </a:extLst>
          </p:cNvPr>
          <p:cNvGrpSpPr/>
          <p:nvPr/>
        </p:nvGrpSpPr>
        <p:grpSpPr>
          <a:xfrm>
            <a:off x="6295987" y="734859"/>
            <a:ext cx="2095964" cy="1556164"/>
            <a:chOff x="3529348" y="892016"/>
            <a:chExt cx="2095964" cy="3856676"/>
          </a:xfrm>
        </p:grpSpPr>
        <p:sp>
          <p:nvSpPr>
            <p:cNvPr id="36" name="직사각형 23">
              <a:extLst>
                <a:ext uri="{FF2B5EF4-FFF2-40B4-BE49-F238E27FC236}">
                  <a16:creationId xmlns:a16="http://schemas.microsoft.com/office/drawing/2014/main" id="{E7EE4DA8-E378-3756-B499-C7872CC9059F}"/>
                </a:ext>
              </a:extLst>
            </p:cNvPr>
            <p:cNvSpPr/>
            <p:nvPr/>
          </p:nvSpPr>
          <p:spPr>
            <a:xfrm>
              <a:off x="3791071" y="1251831"/>
              <a:ext cx="1834241" cy="3496861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타원 1">
              <a:extLst>
                <a:ext uri="{FF2B5EF4-FFF2-40B4-BE49-F238E27FC236}">
                  <a16:creationId xmlns:a16="http://schemas.microsoft.com/office/drawing/2014/main" id="{259B45F7-0A47-6243-5B1A-3E569C9D9A48}"/>
                </a:ext>
              </a:extLst>
            </p:cNvPr>
            <p:cNvSpPr/>
            <p:nvPr/>
          </p:nvSpPr>
          <p:spPr>
            <a:xfrm>
              <a:off x="3529348" y="892016"/>
              <a:ext cx="523445" cy="106067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3" name="Title 33">
            <a:extLst>
              <a:ext uri="{FF2B5EF4-FFF2-40B4-BE49-F238E27FC236}">
                <a16:creationId xmlns:a16="http://schemas.microsoft.com/office/drawing/2014/main" id="{FF384DD2-6129-84DF-6F58-3C04B9700F16}"/>
              </a:ext>
            </a:extLst>
          </p:cNvPr>
          <p:cNvSpPr txBox="1">
            <a:spLocks/>
          </p:cNvSpPr>
          <p:nvPr/>
        </p:nvSpPr>
        <p:spPr>
          <a:xfrm>
            <a:off x="190706" y="1257175"/>
            <a:ext cx="2719492" cy="4340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Model Metric</a:t>
            </a:r>
          </a:p>
        </p:txBody>
      </p:sp>
    </p:spTree>
    <p:extLst>
      <p:ext uri="{BB962C8B-B14F-4D97-AF65-F5344CB8AC3E}">
        <p14:creationId xmlns:p14="http://schemas.microsoft.com/office/powerpoint/2010/main" val="231789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Model Metric</a:t>
            </a:r>
            <a:endParaRPr lang="ko-KR" alt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10265760" cy="18964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How can we evaluate expression?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It may be quite </a:t>
            </a:r>
            <a:r>
              <a:rPr lang="en-US" altLang="ko-KR" b="1" u="sng" dirty="0"/>
              <a:t>ambiguous</a:t>
            </a:r>
            <a:r>
              <a:rPr lang="en-US" altLang="ko-KR" dirty="0"/>
              <a:t> to evaluate expression power of the model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The different motion vector can have the same meaning or feature</a:t>
            </a:r>
            <a:endParaRPr lang="ko-KR" dirty="0"/>
          </a:p>
        </p:txBody>
      </p:sp>
      <p:pic>
        <p:nvPicPr>
          <p:cNvPr id="1026" name="Picture 2" descr="example">
            <a:extLst>
              <a:ext uri="{FF2B5EF4-FFF2-40B4-BE49-F238E27FC236}">
                <a16:creationId xmlns:a16="http://schemas.microsoft.com/office/drawing/2014/main" id="{5E7A5328-3F4F-7F4C-C72C-A32DAEC10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367165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C05B64A-7F0B-1CA0-734A-0A7AADC7EFEB}"/>
              </a:ext>
            </a:extLst>
          </p:cNvPr>
          <p:cNvSpPr/>
          <p:nvPr/>
        </p:nvSpPr>
        <p:spPr>
          <a:xfrm>
            <a:off x="2983043" y="3155430"/>
            <a:ext cx="2158583" cy="750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Good motion?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3BACA03-8A7C-2B4D-4E62-B52A9DF505D0}"/>
              </a:ext>
            </a:extLst>
          </p:cNvPr>
          <p:cNvSpPr/>
          <p:nvPr/>
        </p:nvSpPr>
        <p:spPr>
          <a:xfrm>
            <a:off x="7050374" y="3155430"/>
            <a:ext cx="2158583" cy="750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Bad motion?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07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Model Metric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31E000-F962-CE1C-A360-38403BA25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18" y="4725579"/>
            <a:ext cx="1976254" cy="1973264"/>
          </a:xfrm>
          <a:prstGeom prst="rect">
            <a:avLst/>
          </a:prstGeom>
        </p:spPr>
      </p:pic>
      <p:pic>
        <p:nvPicPr>
          <p:cNvPr id="5" name="Picture 2" descr="엠마 왓슨 덕분에 300만원 더 벌었다는 한국 감독 | 삶은영화">
            <a:extLst>
              <a:ext uri="{FF2B5EF4-FFF2-40B4-BE49-F238E27FC236}">
                <a16:creationId xmlns:a16="http://schemas.microsoft.com/office/drawing/2014/main" id="{723C1B6F-73E3-131B-45F5-E5D4690B9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18" y="2764490"/>
            <a:ext cx="1976254" cy="176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1662379-730E-C8A1-162B-05E8AEA295F3}"/>
              </a:ext>
            </a:extLst>
          </p:cNvPr>
          <p:cNvSpPr/>
          <p:nvPr/>
        </p:nvSpPr>
        <p:spPr>
          <a:xfrm>
            <a:off x="390971" y="2469105"/>
            <a:ext cx="1603948" cy="389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Real Image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836A21E-DB0B-16D4-D0B4-428F6FD92820}"/>
              </a:ext>
            </a:extLst>
          </p:cNvPr>
          <p:cNvSpPr/>
          <p:nvPr/>
        </p:nvSpPr>
        <p:spPr>
          <a:xfrm>
            <a:off x="390971" y="4625065"/>
            <a:ext cx="1603948" cy="389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Fake Image</a:t>
            </a:r>
            <a:endParaRPr lang="ko-KR" altLang="en-US" dirty="0"/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B996F151-573F-3AF8-F8E8-150AB436867D}"/>
              </a:ext>
            </a:extLst>
          </p:cNvPr>
          <p:cNvSpPr/>
          <p:nvPr/>
        </p:nvSpPr>
        <p:spPr>
          <a:xfrm rot="5400000">
            <a:off x="2046159" y="3924274"/>
            <a:ext cx="3410263" cy="1401581"/>
          </a:xfrm>
          <a:prstGeom prst="trapezoid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dirty="0"/>
              <a:t>Feature Extractor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40D1735-3FB8-A5B5-E3D2-64FAF7E2D83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181072" y="3644521"/>
            <a:ext cx="8694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5F0636E-0830-5043-84F0-FEC6DC0F24AC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81072" y="5712211"/>
            <a:ext cx="8694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A3D084-6EA7-3B87-317B-A15764E56989}"/>
              </a:ext>
            </a:extLst>
          </p:cNvPr>
          <p:cNvCxnSpPr>
            <a:cxnSpLocks/>
          </p:cNvCxnSpPr>
          <p:nvPr/>
        </p:nvCxnSpPr>
        <p:spPr>
          <a:xfrm>
            <a:off x="4452081" y="5408364"/>
            <a:ext cx="8694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5CD676-9182-F221-C1CD-D7ECF26520C3}"/>
              </a:ext>
            </a:extLst>
          </p:cNvPr>
          <p:cNvCxnSpPr>
            <a:cxnSpLocks/>
          </p:cNvCxnSpPr>
          <p:nvPr/>
        </p:nvCxnSpPr>
        <p:spPr>
          <a:xfrm>
            <a:off x="4452081" y="3851885"/>
            <a:ext cx="8694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ED87A2C-30DD-B83D-9964-B42C63E65BB0}"/>
              </a:ext>
            </a:extLst>
          </p:cNvPr>
          <p:cNvGrpSpPr/>
          <p:nvPr/>
        </p:nvGrpSpPr>
        <p:grpSpPr>
          <a:xfrm>
            <a:off x="5154122" y="3336192"/>
            <a:ext cx="1399079" cy="884420"/>
            <a:chOff x="5661286" y="3429000"/>
            <a:chExt cx="1399079" cy="88442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8287EF-6981-390F-5A55-DEE31824DF42}"/>
                </a:ext>
              </a:extLst>
            </p:cNvPr>
            <p:cNvSpPr/>
            <p:nvPr/>
          </p:nvSpPr>
          <p:spPr>
            <a:xfrm>
              <a:off x="5661286" y="3429000"/>
              <a:ext cx="869428" cy="8844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E451B5D-4220-A804-591B-C289C2E3F3E4}"/>
                </a:ext>
              </a:extLst>
            </p:cNvPr>
            <p:cNvGrpSpPr/>
            <p:nvPr/>
          </p:nvGrpSpPr>
          <p:grpSpPr>
            <a:xfrm>
              <a:off x="5936104" y="3429000"/>
              <a:ext cx="1124261" cy="884420"/>
              <a:chOff x="6412044" y="990106"/>
              <a:chExt cx="1124261" cy="88442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36F057-F215-827C-4708-7BA99834F5B4}"/>
                  </a:ext>
                </a:extLst>
              </p:cNvPr>
              <p:cNvSpPr/>
              <p:nvPr/>
            </p:nvSpPr>
            <p:spPr>
              <a:xfrm>
                <a:off x="6412044" y="990106"/>
                <a:ext cx="869428" cy="884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EA17A86-BCB4-44C6-41CD-2572438CC998}"/>
                  </a:ext>
                </a:extLst>
              </p:cNvPr>
              <p:cNvSpPr/>
              <p:nvPr/>
            </p:nvSpPr>
            <p:spPr>
              <a:xfrm>
                <a:off x="6666877" y="990106"/>
                <a:ext cx="869428" cy="884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9E4547D-1666-370F-BD1F-0C58FF4847E4}"/>
              </a:ext>
            </a:extLst>
          </p:cNvPr>
          <p:cNvGrpSpPr/>
          <p:nvPr/>
        </p:nvGrpSpPr>
        <p:grpSpPr>
          <a:xfrm>
            <a:off x="5172862" y="4991875"/>
            <a:ext cx="1399079" cy="884420"/>
            <a:chOff x="5661286" y="3429000"/>
            <a:chExt cx="1399079" cy="88442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AA3A6-BB08-35C7-A4BB-B81FEE168737}"/>
                </a:ext>
              </a:extLst>
            </p:cNvPr>
            <p:cNvSpPr/>
            <p:nvPr/>
          </p:nvSpPr>
          <p:spPr>
            <a:xfrm>
              <a:off x="5661286" y="3429000"/>
              <a:ext cx="869428" cy="8844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5D00FD1-6372-47AB-952C-2765376E28A8}"/>
                </a:ext>
              </a:extLst>
            </p:cNvPr>
            <p:cNvGrpSpPr/>
            <p:nvPr/>
          </p:nvGrpSpPr>
          <p:grpSpPr>
            <a:xfrm>
              <a:off x="5936104" y="3429000"/>
              <a:ext cx="1124261" cy="884420"/>
              <a:chOff x="6412044" y="990106"/>
              <a:chExt cx="1124261" cy="884420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3FE6F6A-1879-6BF5-DD4F-A8123C553845}"/>
                  </a:ext>
                </a:extLst>
              </p:cNvPr>
              <p:cNvSpPr/>
              <p:nvPr/>
            </p:nvSpPr>
            <p:spPr>
              <a:xfrm>
                <a:off x="6412044" y="990106"/>
                <a:ext cx="869428" cy="884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B17ED4E-D6E8-8D06-F95B-8F139DD4ECC4}"/>
                  </a:ext>
                </a:extLst>
              </p:cNvPr>
              <p:cNvSpPr/>
              <p:nvPr/>
            </p:nvSpPr>
            <p:spPr>
              <a:xfrm>
                <a:off x="6666877" y="990106"/>
                <a:ext cx="869428" cy="884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9E945AB-488D-90CF-6704-592CA6AE8914}"/>
              </a:ext>
            </a:extLst>
          </p:cNvPr>
          <p:cNvSpPr txBox="1"/>
          <p:nvPr/>
        </p:nvSpPr>
        <p:spPr>
          <a:xfrm>
            <a:off x="4886796" y="4319762"/>
            <a:ext cx="169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Real Image Feature Vector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982841-9A2A-91B7-E5E3-7D3531501E0A}"/>
              </a:ext>
            </a:extLst>
          </p:cNvPr>
          <p:cNvSpPr txBox="1"/>
          <p:nvPr/>
        </p:nvSpPr>
        <p:spPr>
          <a:xfrm>
            <a:off x="4886795" y="5994410"/>
            <a:ext cx="1939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Fake Image Feature Vector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1FAAE50-2206-C902-64A1-2DB4F0AFA49E}"/>
                  </a:ext>
                </a:extLst>
              </p:cNvPr>
              <p:cNvSpPr/>
              <p:nvPr/>
            </p:nvSpPr>
            <p:spPr>
              <a:xfrm>
                <a:off x="8124673" y="3858285"/>
                <a:ext cx="3407810" cy="155159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𝐹𝐼𝐷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altLang="ko-KR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ko-KR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dirty="0">
                  <a:solidFill>
                    <a:sysClr val="windowText" lastClr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𝑠𝑡𝑑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altLang="ko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𝑠𝑡𝑑</m:t>
                              </m:r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1FAAE50-2206-C902-64A1-2DB4F0AFA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673" y="3858285"/>
                <a:ext cx="3407810" cy="15515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9B65AEC-EA2E-1067-D843-CC4754C46008}"/>
              </a:ext>
            </a:extLst>
          </p:cNvPr>
          <p:cNvSpPr/>
          <p:nvPr/>
        </p:nvSpPr>
        <p:spPr>
          <a:xfrm>
            <a:off x="8760529" y="3641618"/>
            <a:ext cx="2136098" cy="437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ED9A54-53E4-F289-85F7-834B76C2B5BE}"/>
                  </a:ext>
                </a:extLst>
              </p:cNvPr>
              <p:cNvSpPr txBox="1"/>
              <p:nvPr/>
            </p:nvSpPr>
            <p:spPr>
              <a:xfrm>
                <a:off x="6800542" y="3621052"/>
                <a:ext cx="6152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ED9A54-53E4-F289-85F7-834B76C2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542" y="3621052"/>
                <a:ext cx="61521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54B7546-1B62-51D6-6DF5-EBCC4728510E}"/>
                  </a:ext>
                </a:extLst>
              </p:cNvPr>
              <p:cNvSpPr txBox="1"/>
              <p:nvPr/>
            </p:nvSpPr>
            <p:spPr>
              <a:xfrm>
                <a:off x="6826774" y="5203252"/>
                <a:ext cx="6152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54B7546-1B62-51D6-6DF5-EBCC47285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774" y="5203252"/>
                <a:ext cx="61521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1DB663CD-21BD-B82B-B3EC-7671E0ADE376}"/>
              </a:ext>
            </a:extLst>
          </p:cNvPr>
          <p:cNvSpPr/>
          <p:nvPr/>
        </p:nvSpPr>
        <p:spPr>
          <a:xfrm>
            <a:off x="6392680" y="3621051"/>
            <a:ext cx="369761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E0D5EBB0-A513-403B-5868-708C6F27FAA0}"/>
              </a:ext>
            </a:extLst>
          </p:cNvPr>
          <p:cNvSpPr/>
          <p:nvPr/>
        </p:nvSpPr>
        <p:spPr>
          <a:xfrm>
            <a:off x="6400802" y="5212115"/>
            <a:ext cx="369761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F906DCAF-2E23-CAEF-178C-7FDC407D8FD4}"/>
              </a:ext>
            </a:extLst>
          </p:cNvPr>
          <p:cNvSpPr txBox="1">
            <a:spLocks/>
          </p:cNvSpPr>
          <p:nvPr/>
        </p:nvSpPr>
        <p:spPr>
          <a:xfrm>
            <a:off x="377257" y="1184220"/>
            <a:ext cx="10265760" cy="18964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FID: </a:t>
            </a:r>
            <a:r>
              <a:rPr lang="en-US" altLang="ko-KR" sz="2800" b="1" dirty="0" err="1">
                <a:solidFill>
                  <a:schemeClr val="accent1"/>
                </a:solidFill>
              </a:rPr>
              <a:t>Frechet</a:t>
            </a:r>
            <a:r>
              <a:rPr lang="en-US" altLang="ko-KR" sz="2800" b="1" dirty="0">
                <a:solidFill>
                  <a:schemeClr val="accent1"/>
                </a:solidFill>
              </a:rPr>
              <a:t> Inception Distance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en-US" altLang="ko-KR" b="1" u="sng" dirty="0"/>
              <a:t>FID</a:t>
            </a:r>
            <a:r>
              <a:rPr lang="en-US" altLang="ko-KR" dirty="0"/>
              <a:t> is</a:t>
            </a:r>
            <a:r>
              <a:rPr lang="ko-KR" altLang="en-US" dirty="0"/>
              <a:t> </a:t>
            </a:r>
            <a:r>
              <a:rPr lang="en-US" altLang="ko-KR" dirty="0" err="1"/>
              <a:t>usally</a:t>
            </a:r>
            <a:r>
              <a:rPr lang="en-US" altLang="ko-KR" dirty="0"/>
              <a:t> utilized for </a:t>
            </a:r>
            <a:r>
              <a:rPr lang="en-US" altLang="ko-KR" b="1" u="sng" dirty="0"/>
              <a:t>evaluation of generation model</a:t>
            </a:r>
            <a:endParaRPr lang="ko-KR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524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Model Metric</a:t>
            </a:r>
            <a:endParaRPr lang="ko-KR" altLang="en-US" dirty="0"/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E5BC9260-4892-DBCC-12F2-2D96EE60EDCB}"/>
              </a:ext>
            </a:extLst>
          </p:cNvPr>
          <p:cNvSpPr/>
          <p:nvPr/>
        </p:nvSpPr>
        <p:spPr>
          <a:xfrm rot="5400000">
            <a:off x="2046159" y="3924274"/>
            <a:ext cx="3410263" cy="1401581"/>
          </a:xfrm>
          <a:prstGeom prst="trapezoid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dirty="0"/>
              <a:t>Motion</a:t>
            </a:r>
          </a:p>
          <a:p>
            <a:pPr algn="ctr"/>
            <a:r>
              <a:rPr lang="en-US" altLang="ko-KR" dirty="0"/>
              <a:t>Feature Extractor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DDD0231-D0BC-820C-5DA9-C915B7C4AEC3}"/>
              </a:ext>
            </a:extLst>
          </p:cNvPr>
          <p:cNvCxnSpPr>
            <a:cxnSpLocks/>
          </p:cNvCxnSpPr>
          <p:nvPr/>
        </p:nvCxnSpPr>
        <p:spPr>
          <a:xfrm>
            <a:off x="2181072" y="3644521"/>
            <a:ext cx="8694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9348233-E3CE-74A3-8C98-2CA88CE9BEE1}"/>
              </a:ext>
            </a:extLst>
          </p:cNvPr>
          <p:cNvCxnSpPr>
            <a:cxnSpLocks/>
          </p:cNvCxnSpPr>
          <p:nvPr/>
        </p:nvCxnSpPr>
        <p:spPr>
          <a:xfrm>
            <a:off x="2181072" y="5712211"/>
            <a:ext cx="8694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2BED637-3A08-C8A7-F231-1E5342D82E29}"/>
              </a:ext>
            </a:extLst>
          </p:cNvPr>
          <p:cNvCxnSpPr>
            <a:cxnSpLocks/>
          </p:cNvCxnSpPr>
          <p:nvPr/>
        </p:nvCxnSpPr>
        <p:spPr>
          <a:xfrm>
            <a:off x="4452081" y="5408364"/>
            <a:ext cx="8694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74FD063-DC0E-32B1-B168-4BB1C2269CB0}"/>
              </a:ext>
            </a:extLst>
          </p:cNvPr>
          <p:cNvCxnSpPr>
            <a:cxnSpLocks/>
          </p:cNvCxnSpPr>
          <p:nvPr/>
        </p:nvCxnSpPr>
        <p:spPr>
          <a:xfrm>
            <a:off x="4452081" y="3851885"/>
            <a:ext cx="8694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03C3240-2D40-15F1-7EC8-883D3407117E}"/>
              </a:ext>
            </a:extLst>
          </p:cNvPr>
          <p:cNvGrpSpPr/>
          <p:nvPr/>
        </p:nvGrpSpPr>
        <p:grpSpPr>
          <a:xfrm>
            <a:off x="5154122" y="3336192"/>
            <a:ext cx="1399079" cy="884420"/>
            <a:chOff x="5661286" y="3429000"/>
            <a:chExt cx="1399079" cy="88442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1822555-422A-377B-79D8-9BCA3B18C054}"/>
                </a:ext>
              </a:extLst>
            </p:cNvPr>
            <p:cNvSpPr/>
            <p:nvPr/>
          </p:nvSpPr>
          <p:spPr>
            <a:xfrm>
              <a:off x="5661286" y="3429000"/>
              <a:ext cx="869428" cy="8844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8856014-199F-B36C-ABB3-43AC64705A02}"/>
                </a:ext>
              </a:extLst>
            </p:cNvPr>
            <p:cNvGrpSpPr/>
            <p:nvPr/>
          </p:nvGrpSpPr>
          <p:grpSpPr>
            <a:xfrm>
              <a:off x="5936104" y="3429000"/>
              <a:ext cx="1124261" cy="884420"/>
              <a:chOff x="6412044" y="990106"/>
              <a:chExt cx="1124261" cy="88442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F7E898E-22FB-9392-176E-3CDDBC531298}"/>
                  </a:ext>
                </a:extLst>
              </p:cNvPr>
              <p:cNvSpPr/>
              <p:nvPr/>
            </p:nvSpPr>
            <p:spPr>
              <a:xfrm>
                <a:off x="6412044" y="990106"/>
                <a:ext cx="869428" cy="884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C9058C4-F98D-47F4-6C92-13731EFCE4B6}"/>
                  </a:ext>
                </a:extLst>
              </p:cNvPr>
              <p:cNvSpPr/>
              <p:nvPr/>
            </p:nvSpPr>
            <p:spPr>
              <a:xfrm>
                <a:off x="6666877" y="990106"/>
                <a:ext cx="869428" cy="884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DBD8F4E-41E8-A10E-B465-099817D5BAAD}"/>
              </a:ext>
            </a:extLst>
          </p:cNvPr>
          <p:cNvGrpSpPr/>
          <p:nvPr/>
        </p:nvGrpSpPr>
        <p:grpSpPr>
          <a:xfrm>
            <a:off x="5172862" y="4991875"/>
            <a:ext cx="1399079" cy="884420"/>
            <a:chOff x="5661286" y="3429000"/>
            <a:chExt cx="1399079" cy="88442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031375B-93FB-F8CA-12AE-2CF07B482CB1}"/>
                </a:ext>
              </a:extLst>
            </p:cNvPr>
            <p:cNvSpPr/>
            <p:nvPr/>
          </p:nvSpPr>
          <p:spPr>
            <a:xfrm>
              <a:off x="5661286" y="3429000"/>
              <a:ext cx="869428" cy="8844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A836541-C4D2-7B82-3F2A-20CB23922CB8}"/>
                </a:ext>
              </a:extLst>
            </p:cNvPr>
            <p:cNvGrpSpPr/>
            <p:nvPr/>
          </p:nvGrpSpPr>
          <p:grpSpPr>
            <a:xfrm>
              <a:off x="5936104" y="3429000"/>
              <a:ext cx="1124261" cy="884420"/>
              <a:chOff x="6412044" y="990106"/>
              <a:chExt cx="1124261" cy="884420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A7D207B-352B-8319-881C-8B334D57FA1F}"/>
                  </a:ext>
                </a:extLst>
              </p:cNvPr>
              <p:cNvSpPr/>
              <p:nvPr/>
            </p:nvSpPr>
            <p:spPr>
              <a:xfrm>
                <a:off x="6412044" y="990106"/>
                <a:ext cx="869428" cy="884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7EA9B71-BBA5-C504-A426-E95BE1EBABCE}"/>
                  </a:ext>
                </a:extLst>
              </p:cNvPr>
              <p:cNvSpPr/>
              <p:nvPr/>
            </p:nvSpPr>
            <p:spPr>
              <a:xfrm>
                <a:off x="6666877" y="990106"/>
                <a:ext cx="869428" cy="884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6C8A1D3-A371-5483-285B-21AE6E88B25F}"/>
              </a:ext>
            </a:extLst>
          </p:cNvPr>
          <p:cNvSpPr txBox="1"/>
          <p:nvPr/>
        </p:nvSpPr>
        <p:spPr>
          <a:xfrm>
            <a:off x="4886795" y="4319762"/>
            <a:ext cx="218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Real Motion Feature Vector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F19349-4604-82C7-0330-7A8C8F64DCCE}"/>
              </a:ext>
            </a:extLst>
          </p:cNvPr>
          <p:cNvSpPr txBox="1"/>
          <p:nvPr/>
        </p:nvSpPr>
        <p:spPr>
          <a:xfrm>
            <a:off x="4886794" y="5994410"/>
            <a:ext cx="2008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Fake Motion Feature Vector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BF77C9-509D-927C-94FA-C730122D8AB3}"/>
                  </a:ext>
                </a:extLst>
              </p:cNvPr>
              <p:cNvSpPr txBox="1"/>
              <p:nvPr/>
            </p:nvSpPr>
            <p:spPr>
              <a:xfrm>
                <a:off x="6800542" y="3621052"/>
                <a:ext cx="6152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BF77C9-509D-927C-94FA-C730122D8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542" y="3621052"/>
                <a:ext cx="61521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93F1B02-2C29-02AF-0E9C-9FA70C23B2C8}"/>
                  </a:ext>
                </a:extLst>
              </p:cNvPr>
              <p:cNvSpPr txBox="1"/>
              <p:nvPr/>
            </p:nvSpPr>
            <p:spPr>
              <a:xfrm>
                <a:off x="6826774" y="5203252"/>
                <a:ext cx="6152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93F1B02-2C29-02AF-0E9C-9FA70C23B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774" y="5203252"/>
                <a:ext cx="61521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66E274F0-EC0B-98CD-7978-460E410AB4A2}"/>
              </a:ext>
            </a:extLst>
          </p:cNvPr>
          <p:cNvSpPr/>
          <p:nvPr/>
        </p:nvSpPr>
        <p:spPr>
          <a:xfrm>
            <a:off x="6392680" y="3621051"/>
            <a:ext cx="369761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276B1A69-A898-49A3-0402-518552263586}"/>
              </a:ext>
            </a:extLst>
          </p:cNvPr>
          <p:cNvSpPr/>
          <p:nvPr/>
        </p:nvSpPr>
        <p:spPr>
          <a:xfrm>
            <a:off x="6400802" y="5212115"/>
            <a:ext cx="369761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2" descr="example">
            <a:extLst>
              <a:ext uri="{FF2B5EF4-FFF2-40B4-BE49-F238E27FC236}">
                <a16:creationId xmlns:a16="http://schemas.microsoft.com/office/drawing/2014/main" id="{A870A15D-18C4-4A93-6394-942E1AF73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6" y="4625064"/>
            <a:ext cx="1831306" cy="183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9A9C4AB-36FF-F388-2A23-08EC0F1A7C7D}"/>
              </a:ext>
            </a:extLst>
          </p:cNvPr>
          <p:cNvSpPr/>
          <p:nvPr/>
        </p:nvSpPr>
        <p:spPr>
          <a:xfrm>
            <a:off x="390971" y="4625065"/>
            <a:ext cx="1603948" cy="389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Fake Motion</a:t>
            </a:r>
            <a:endParaRPr lang="ko-KR" altLang="en-US" dirty="0"/>
          </a:p>
        </p:txBody>
      </p:sp>
      <p:pic>
        <p:nvPicPr>
          <p:cNvPr id="44" name="sample00_rep01">
            <a:hlinkClick r:id="" action="ppaction://media"/>
            <a:extLst>
              <a:ext uri="{FF2B5EF4-FFF2-40B4-BE49-F238E27FC236}">
                <a16:creationId xmlns:a16="http://schemas.microsoft.com/office/drawing/2014/main" id="{F3C2AD78-85E2-286B-6867-33C7C816DB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4454" y="2599701"/>
            <a:ext cx="1822288" cy="1822288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DBDAE08-A43C-57C0-250F-741B8C688B93}"/>
              </a:ext>
            </a:extLst>
          </p:cNvPr>
          <p:cNvSpPr/>
          <p:nvPr/>
        </p:nvSpPr>
        <p:spPr>
          <a:xfrm>
            <a:off x="410979" y="2599700"/>
            <a:ext cx="1603948" cy="389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Real Motion</a:t>
            </a:r>
            <a:endParaRPr lang="ko-KR" alt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56CABF25-D5DA-674C-8CA5-4C8074423EAC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10265760" cy="18964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FID in Motion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65508628-88BD-63B4-4575-18BB5DF6F4CD}"/>
                  </a:ext>
                </a:extLst>
              </p:cNvPr>
              <p:cNvSpPr/>
              <p:nvPr/>
            </p:nvSpPr>
            <p:spPr>
              <a:xfrm>
                <a:off x="8124673" y="3858285"/>
                <a:ext cx="3407810" cy="155159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𝐹𝐼𝐷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altLang="ko-KR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ko-KR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dirty="0">
                  <a:solidFill>
                    <a:sysClr val="windowText" lastClr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𝑠𝑡𝑑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altLang="ko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𝑠𝑡𝑑</m:t>
                              </m:r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65508628-88BD-63B4-4575-18BB5DF6F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673" y="3858285"/>
                <a:ext cx="3407810" cy="15515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0810481-7578-E6F5-77AB-EE4485CD5173}"/>
              </a:ext>
            </a:extLst>
          </p:cNvPr>
          <p:cNvSpPr/>
          <p:nvPr/>
        </p:nvSpPr>
        <p:spPr>
          <a:xfrm>
            <a:off x="8760529" y="3641618"/>
            <a:ext cx="2136098" cy="437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2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1C7FF2A-DA92-04D4-4C7B-0511233CB9E9}"/>
              </a:ext>
            </a:extLst>
          </p:cNvPr>
          <p:cNvSpPr/>
          <p:nvPr/>
        </p:nvSpPr>
        <p:spPr>
          <a:xfrm>
            <a:off x="4729403" y="2992472"/>
            <a:ext cx="6610663" cy="37813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10E3DB3-1C8F-93F3-7116-0FCD6FCD53CC}"/>
              </a:ext>
            </a:extLst>
          </p:cNvPr>
          <p:cNvSpPr/>
          <p:nvPr/>
        </p:nvSpPr>
        <p:spPr>
          <a:xfrm>
            <a:off x="1017866" y="3007608"/>
            <a:ext cx="3342806" cy="37813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Model Metric</a:t>
            </a:r>
            <a:endParaRPr lang="ko-KR" alt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588380" y="1190952"/>
            <a:ext cx="10265760" cy="18964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What does FID mean?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It shows how similar the two motions are in characteristic ways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It helps the model to learn based on the feature of a motion.</a:t>
            </a:r>
            <a:endParaRPr lang="ko-KR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CA6400A-EEB8-1839-9FE1-0595E8F05B8B}"/>
              </a:ext>
            </a:extLst>
          </p:cNvPr>
          <p:cNvSpPr/>
          <p:nvPr/>
        </p:nvSpPr>
        <p:spPr>
          <a:xfrm rot="1954033">
            <a:off x="1723870" y="3395865"/>
            <a:ext cx="614597" cy="607102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C3E57A1-114D-894E-4CF4-96E503D8DB9F}"/>
              </a:ext>
            </a:extLst>
          </p:cNvPr>
          <p:cNvSpPr/>
          <p:nvPr/>
        </p:nvSpPr>
        <p:spPr>
          <a:xfrm rot="915673">
            <a:off x="2861707" y="3962112"/>
            <a:ext cx="614597" cy="607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F34039-3028-3413-8260-A749383B5A42}"/>
              </a:ext>
            </a:extLst>
          </p:cNvPr>
          <p:cNvSpPr/>
          <p:nvPr/>
        </p:nvSpPr>
        <p:spPr>
          <a:xfrm rot="1119445">
            <a:off x="9712107" y="3342397"/>
            <a:ext cx="614597" cy="60710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A2DA01A-D7F9-9876-20BA-A7A0C41B844B}"/>
              </a:ext>
            </a:extLst>
          </p:cNvPr>
          <p:cNvSpPr/>
          <p:nvPr/>
        </p:nvSpPr>
        <p:spPr>
          <a:xfrm rot="1838685">
            <a:off x="5413962" y="4335845"/>
            <a:ext cx="614597" cy="60710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8582147-1BBA-886E-5E9A-80F58DFB79FA}"/>
              </a:ext>
            </a:extLst>
          </p:cNvPr>
          <p:cNvCxnSpPr>
            <a:cxnSpLocks/>
            <a:stCxn id="2" idx="6"/>
            <a:endCxn id="5" idx="2"/>
          </p:cNvCxnSpPr>
          <p:nvPr/>
        </p:nvCxnSpPr>
        <p:spPr>
          <a:xfrm>
            <a:off x="2290148" y="3864831"/>
            <a:ext cx="582396" cy="3199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F35B416-EAC1-7238-5E22-47B9DA73B018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>
          <a:xfrm flipV="1">
            <a:off x="6017613" y="3779797"/>
            <a:ext cx="3727253" cy="7856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DC88C6B-191C-5EAD-DDC9-34F24FB50CA3}"/>
              </a:ext>
            </a:extLst>
          </p:cNvPr>
          <p:cNvSpPr txBox="1"/>
          <p:nvPr/>
        </p:nvSpPr>
        <p:spPr>
          <a:xfrm>
            <a:off x="1336407" y="5395279"/>
            <a:ext cx="2705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Two motions are </a:t>
            </a:r>
            <a:r>
              <a:rPr lang="en-US" altLang="ko-KR" sz="2000" b="1" u="sng" dirty="0"/>
              <a:t>similar</a:t>
            </a:r>
            <a:r>
              <a:rPr lang="en-US" altLang="ko-KR" sz="2000" b="1" dirty="0"/>
              <a:t> each other!</a:t>
            </a:r>
            <a:endParaRPr lang="ko-KR" altLang="en-US" sz="2000" b="1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A169F22-8441-A0A4-0E92-05A59D5EF3E1}"/>
              </a:ext>
            </a:extLst>
          </p:cNvPr>
          <p:cNvSpPr/>
          <p:nvPr/>
        </p:nvSpPr>
        <p:spPr>
          <a:xfrm>
            <a:off x="6966685" y="2773503"/>
            <a:ext cx="2136098" cy="437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Big FID</a:t>
            </a:r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BF3D761-26B2-1062-363D-3EBAF2A34AF4}"/>
              </a:ext>
            </a:extLst>
          </p:cNvPr>
          <p:cNvSpPr/>
          <p:nvPr/>
        </p:nvSpPr>
        <p:spPr>
          <a:xfrm>
            <a:off x="1621220" y="2789090"/>
            <a:ext cx="2136098" cy="437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Small FID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5CA52-D2FD-AFAE-1B0B-37C1EAE56C7F}"/>
              </a:ext>
            </a:extLst>
          </p:cNvPr>
          <p:cNvSpPr txBox="1"/>
          <p:nvPr/>
        </p:nvSpPr>
        <p:spPr>
          <a:xfrm>
            <a:off x="6538531" y="5395279"/>
            <a:ext cx="2992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Two motions are </a:t>
            </a:r>
            <a:r>
              <a:rPr lang="en-US" altLang="ko-KR" sz="2000" b="1" u="sng" dirty="0"/>
              <a:t>dissimilar</a:t>
            </a:r>
            <a:r>
              <a:rPr lang="en-US" altLang="ko-KR" sz="2000" b="1" dirty="0"/>
              <a:t> each other!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93824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D326-A518-156E-8884-3CD94B4D1725}"/>
              </a:ext>
            </a:extLst>
          </p:cNvPr>
          <p:cNvSpPr/>
          <p:nvPr/>
        </p:nvSpPr>
        <p:spPr>
          <a:xfrm>
            <a:off x="3500566" y="3563584"/>
            <a:ext cx="1131475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4B41A7-3839-A047-97B8-5F9A1DA261B6}"/>
              </a:ext>
            </a:extLst>
          </p:cNvPr>
          <p:cNvCxnSpPr>
            <a:cxnSpLocks/>
            <a:stCxn id="6" idx="0"/>
            <a:endCxn id="10" idx="2"/>
          </p:cNvCxnSpPr>
          <p:nvPr/>
        </p:nvCxnSpPr>
        <p:spPr>
          <a:xfrm flipV="1">
            <a:off x="4066304" y="1935772"/>
            <a:ext cx="2349" cy="162781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126E83-4B4C-5885-573B-7F3D028BCF22}"/>
              </a:ext>
            </a:extLst>
          </p:cNvPr>
          <p:cNvSpPr/>
          <p:nvPr/>
        </p:nvSpPr>
        <p:spPr>
          <a:xfrm>
            <a:off x="7753746" y="5020871"/>
            <a:ext cx="1567077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7C1269-B393-A6FE-C7B0-1732D0FB1670}"/>
              </a:ext>
            </a:extLst>
          </p:cNvPr>
          <p:cNvSpPr/>
          <p:nvPr/>
        </p:nvSpPr>
        <p:spPr>
          <a:xfrm>
            <a:off x="10017364" y="5020871"/>
            <a:ext cx="1453213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E0B9FF-EE5F-AEE7-B591-5F5A90F129F2}"/>
              </a:ext>
            </a:extLst>
          </p:cNvPr>
          <p:cNvCxnSpPr>
            <a:cxnSpLocks/>
            <a:stCxn id="59" idx="1"/>
            <a:endCxn id="48" idx="3"/>
          </p:cNvCxnSpPr>
          <p:nvPr/>
        </p:nvCxnSpPr>
        <p:spPr>
          <a:xfrm flipH="1">
            <a:off x="9320823" y="5338582"/>
            <a:ext cx="69654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8599672-FAA7-608E-55ED-32AC0D5311F4}"/>
              </a:ext>
            </a:extLst>
          </p:cNvPr>
          <p:cNvSpPr/>
          <p:nvPr/>
        </p:nvSpPr>
        <p:spPr>
          <a:xfrm>
            <a:off x="3659629" y="5014291"/>
            <a:ext cx="1474861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Animation</a:t>
            </a:r>
          </a:p>
          <a:p>
            <a:pPr algn="ctr"/>
            <a:r>
              <a:rPr lang="en-US" sz="2000" b="1"/>
              <a:t>State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C42C82-1CA7-A4E0-158A-86B0B0488048}"/>
              </a:ext>
            </a:extLst>
          </p:cNvPr>
          <p:cNvSpPr/>
          <p:nvPr/>
        </p:nvSpPr>
        <p:spPr>
          <a:xfrm>
            <a:off x="5661333" y="5017177"/>
            <a:ext cx="1567076" cy="639116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/>
              <a:t>Retargeting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C8F0EA6-0B99-77CB-571E-BF0E3D027158}"/>
              </a:ext>
            </a:extLst>
          </p:cNvPr>
          <p:cNvCxnSpPr>
            <a:cxnSpLocks/>
            <a:stCxn id="74" idx="1"/>
            <a:endCxn id="71" idx="3"/>
          </p:cNvCxnSpPr>
          <p:nvPr/>
        </p:nvCxnSpPr>
        <p:spPr>
          <a:xfrm flipH="1">
            <a:off x="5134490" y="5336735"/>
            <a:ext cx="52684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8FD3162-8BAC-6E03-D5F1-D2569C5C8813}"/>
              </a:ext>
            </a:extLst>
          </p:cNvPr>
          <p:cNvCxnSpPr>
            <a:cxnSpLocks/>
            <a:stCxn id="48" idx="1"/>
            <a:endCxn id="74" idx="3"/>
          </p:cNvCxnSpPr>
          <p:nvPr/>
        </p:nvCxnSpPr>
        <p:spPr>
          <a:xfrm flipH="1" flipV="1">
            <a:off x="7228409" y="5336735"/>
            <a:ext cx="525337" cy="184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accent3"/>
                </a:solidFill>
              </a:rPr>
              <a:t>Motion Diffusion Model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CFF410B-4C0E-B9ED-67A2-7633133A0D9C}"/>
              </a:ext>
            </a:extLst>
          </p:cNvPr>
          <p:cNvCxnSpPr>
            <a:cxnSpLocks/>
            <a:stCxn id="21" idx="2"/>
            <a:endCxn id="59" idx="0"/>
          </p:cNvCxnSpPr>
          <p:nvPr/>
        </p:nvCxnSpPr>
        <p:spPr>
          <a:xfrm rot="16200000" flipH="1">
            <a:off x="9202918" y="3479818"/>
            <a:ext cx="3076028" cy="6077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854F6-B8BA-4DC5-CD63-86C9A5390D63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1.</a:t>
            </a:r>
          </a:p>
        </p:txBody>
      </p:sp>
      <p:grpSp>
        <p:nvGrpSpPr>
          <p:cNvPr id="38" name="그룹 2">
            <a:extLst>
              <a:ext uri="{FF2B5EF4-FFF2-40B4-BE49-F238E27FC236}">
                <a16:creationId xmlns:a16="http://schemas.microsoft.com/office/drawing/2014/main" id="{414A4125-2F32-9E3A-EC2F-C89118B1F484}"/>
              </a:ext>
            </a:extLst>
          </p:cNvPr>
          <p:cNvGrpSpPr/>
          <p:nvPr/>
        </p:nvGrpSpPr>
        <p:grpSpPr>
          <a:xfrm>
            <a:off x="2831432" y="913165"/>
            <a:ext cx="2131010" cy="3451379"/>
            <a:chOff x="3529348" y="892016"/>
            <a:chExt cx="2095964" cy="3856676"/>
          </a:xfrm>
        </p:grpSpPr>
        <p:sp>
          <p:nvSpPr>
            <p:cNvPr id="36" name="직사각형 23">
              <a:extLst>
                <a:ext uri="{FF2B5EF4-FFF2-40B4-BE49-F238E27FC236}">
                  <a16:creationId xmlns:a16="http://schemas.microsoft.com/office/drawing/2014/main" id="{E7EE4DA8-E378-3756-B499-C7872CC9059F}"/>
                </a:ext>
              </a:extLst>
            </p:cNvPr>
            <p:cNvSpPr/>
            <p:nvPr/>
          </p:nvSpPr>
          <p:spPr>
            <a:xfrm>
              <a:off x="3791071" y="1251831"/>
              <a:ext cx="1834241" cy="3496861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타원 1">
              <a:extLst>
                <a:ext uri="{FF2B5EF4-FFF2-40B4-BE49-F238E27FC236}">
                  <a16:creationId xmlns:a16="http://schemas.microsoft.com/office/drawing/2014/main" id="{259B45F7-0A47-6243-5B1A-3E569C9D9A48}"/>
                </a:ext>
              </a:extLst>
            </p:cNvPr>
            <p:cNvSpPr/>
            <p:nvPr/>
          </p:nvSpPr>
          <p:spPr>
            <a:xfrm>
              <a:off x="3529348" y="892016"/>
              <a:ext cx="652151" cy="85692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23" name="Title 33">
            <a:extLst>
              <a:ext uri="{FF2B5EF4-FFF2-40B4-BE49-F238E27FC236}">
                <a16:creationId xmlns:a16="http://schemas.microsoft.com/office/drawing/2014/main" id="{FF384DD2-6129-84DF-6F58-3C04B9700F16}"/>
              </a:ext>
            </a:extLst>
          </p:cNvPr>
          <p:cNvSpPr txBox="1">
            <a:spLocks/>
          </p:cNvSpPr>
          <p:nvPr/>
        </p:nvSpPr>
        <p:spPr>
          <a:xfrm>
            <a:off x="190706" y="1257175"/>
            <a:ext cx="2719492" cy="4340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Concurrent</a:t>
            </a:r>
          </a:p>
          <a:p>
            <a:r>
              <a:rPr lang="en-US" sz="28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54802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9302D-772B-2853-9A80-1E756E50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Concurrent Server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C64FE5-A0C5-E76A-435D-4A64AD7A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4B7AF5-BB7A-0AB6-1906-BB18C4865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73582-0304-3228-ECF2-DDF19F30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953A870B-6B06-57B5-CF07-E90674F5E735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3686122" cy="7694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chemeClr val="accent1"/>
                </a:solidFill>
              </a:rPr>
              <a:t>Before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C705F31-8EC2-7039-47F2-174B229BA760}"/>
              </a:ext>
            </a:extLst>
          </p:cNvPr>
          <p:cNvSpPr/>
          <p:nvPr/>
        </p:nvSpPr>
        <p:spPr>
          <a:xfrm rot="5400000">
            <a:off x="5280325" y="2862155"/>
            <a:ext cx="876965" cy="664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6999C73F-4BCF-C733-5485-778C8AB000EA}"/>
              </a:ext>
            </a:extLst>
          </p:cNvPr>
          <p:cNvSpPr txBox="1">
            <a:spLocks/>
          </p:cNvSpPr>
          <p:nvPr/>
        </p:nvSpPr>
        <p:spPr>
          <a:xfrm>
            <a:off x="2967807" y="4357260"/>
            <a:ext cx="6317471" cy="18494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i="0" dirty="0">
                <a:effectLst/>
                <a:latin typeface="gg sans"/>
              </a:rPr>
              <a:t>Hard</a:t>
            </a:r>
            <a:r>
              <a:rPr lang="en-US" altLang="ko-KR" b="0" i="0" dirty="0">
                <a:effectLst/>
                <a:latin typeface="gg sans"/>
              </a:rPr>
              <a:t> to manage python </a:t>
            </a:r>
            <a:r>
              <a:rPr lang="en-US" altLang="ko-KR" dirty="0">
                <a:latin typeface="gg sans"/>
              </a:rPr>
              <a:t>package </a:t>
            </a:r>
            <a:r>
              <a:rPr lang="en-US" altLang="ko-KR" b="0" i="0" dirty="0">
                <a:effectLst/>
                <a:latin typeface="gg sans"/>
              </a:rPr>
              <a:t>dependency</a:t>
            </a:r>
          </a:p>
          <a:p>
            <a:pPr>
              <a:buFontTx/>
              <a:buChar char="-"/>
            </a:pPr>
            <a:r>
              <a:rPr lang="en-US" altLang="ko-KR" dirty="0">
                <a:latin typeface="gg sans"/>
              </a:rPr>
              <a:t>User’s HW will be restricted</a:t>
            </a:r>
          </a:p>
          <a:p>
            <a:pPr>
              <a:buFontTx/>
              <a:buChar char="-"/>
            </a:pPr>
            <a:r>
              <a:rPr lang="en-US" altLang="ko-KR" dirty="0">
                <a:latin typeface="gg sans"/>
              </a:rPr>
              <a:t>Hard to maintain or update the model</a:t>
            </a:r>
          </a:p>
          <a:p>
            <a:pPr marL="0" indent="0">
              <a:buNone/>
            </a:pPr>
            <a:endParaRPr lang="en-US" altLang="ko-KR" dirty="0">
              <a:latin typeface="gg sans"/>
            </a:endParaRPr>
          </a:p>
          <a:p>
            <a:pPr marL="0" indent="0">
              <a:buNone/>
            </a:pPr>
            <a:endParaRPr lang="en-US" altLang="ko-KR" dirty="0">
              <a:latin typeface="gg sans"/>
            </a:endParaRP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EE6475AE-3C39-C0F9-94BC-3421955EB54B}"/>
              </a:ext>
            </a:extLst>
          </p:cNvPr>
          <p:cNvSpPr txBox="1">
            <a:spLocks/>
          </p:cNvSpPr>
          <p:nvPr/>
        </p:nvSpPr>
        <p:spPr>
          <a:xfrm>
            <a:off x="4846411" y="3712603"/>
            <a:ext cx="1759270" cy="5649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/>
              <a:t>&lt;Problem&gt;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B0915BC-2A98-B9BD-293F-7DEFA023886A}"/>
              </a:ext>
            </a:extLst>
          </p:cNvPr>
          <p:cNvSpPr txBox="1">
            <a:spLocks/>
          </p:cNvSpPr>
          <p:nvPr/>
        </p:nvSpPr>
        <p:spPr>
          <a:xfrm>
            <a:off x="2677630" y="2129292"/>
            <a:ext cx="7012764" cy="866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Run the Text To Motion Model on the </a:t>
            </a:r>
            <a:r>
              <a:rPr lang="en-US" altLang="ko-KR" dirty="0">
                <a:solidFill>
                  <a:srgbClr val="FF0000"/>
                </a:solidFill>
              </a:rPr>
              <a:t>user’s</a:t>
            </a:r>
            <a:r>
              <a:rPr lang="en-US" altLang="ko-KR" dirty="0"/>
              <a:t> PC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3097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9302D-772B-2853-9A80-1E756E50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Concurrent Server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C64FE5-A0C5-E76A-435D-4A64AD7A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4B7AF5-BB7A-0AB6-1906-BB18C48653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69910" y="6356350"/>
            <a:ext cx="4352544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73582-0304-3228-ECF2-DDF19F30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953A870B-6B06-57B5-CF07-E90674F5E735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3686122" cy="7694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chemeClr val="accent1"/>
                </a:solidFill>
              </a:rPr>
              <a:t>Solution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B0915BC-2A98-B9BD-293F-7DEFA023886A}"/>
              </a:ext>
            </a:extLst>
          </p:cNvPr>
          <p:cNvSpPr txBox="1">
            <a:spLocks/>
          </p:cNvSpPr>
          <p:nvPr/>
        </p:nvSpPr>
        <p:spPr>
          <a:xfrm>
            <a:off x="2770229" y="2476535"/>
            <a:ext cx="7012764" cy="866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Run the Text To Motion Model on the </a:t>
            </a:r>
            <a:r>
              <a:rPr lang="en-US" altLang="ko-KR" dirty="0">
                <a:solidFill>
                  <a:srgbClr val="FF0000"/>
                </a:solidFill>
              </a:rPr>
              <a:t>server</a:t>
            </a:r>
            <a:r>
              <a:rPr lang="en-US" altLang="ko-KR" dirty="0"/>
              <a:t> side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691673E-9E8E-84AF-B2E2-4A794E8DF5DA}"/>
              </a:ext>
            </a:extLst>
          </p:cNvPr>
          <p:cNvSpPr/>
          <p:nvPr/>
        </p:nvSpPr>
        <p:spPr>
          <a:xfrm>
            <a:off x="7835053" y="456436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0F1EE1-517E-A1AF-14DA-F6CC29690E9D}"/>
              </a:ext>
            </a:extLst>
          </p:cNvPr>
          <p:cNvSpPr/>
          <p:nvPr/>
        </p:nvSpPr>
        <p:spPr>
          <a:xfrm>
            <a:off x="7151767" y="4220790"/>
            <a:ext cx="2628263" cy="1310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accent1"/>
              </a:solidFill>
            </a:endParaRP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6ACD1643-4A32-3900-42DA-16B500EC1FC2}"/>
              </a:ext>
            </a:extLst>
          </p:cNvPr>
          <p:cNvSpPr txBox="1">
            <a:spLocks/>
          </p:cNvSpPr>
          <p:nvPr/>
        </p:nvSpPr>
        <p:spPr>
          <a:xfrm>
            <a:off x="7755706" y="3658481"/>
            <a:ext cx="2164311" cy="87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gg sans"/>
              </a:rPr>
              <a:t>&lt; Server &gt;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2FC753-9D3F-8882-7B0A-23B3250A94C8}"/>
              </a:ext>
            </a:extLst>
          </p:cNvPr>
          <p:cNvSpPr/>
          <p:nvPr/>
        </p:nvSpPr>
        <p:spPr>
          <a:xfrm>
            <a:off x="3168274" y="455310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UNREAL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9439EE-8141-1EE4-82BA-DC532EA7E6EF}"/>
              </a:ext>
            </a:extLst>
          </p:cNvPr>
          <p:cNvSpPr/>
          <p:nvPr/>
        </p:nvSpPr>
        <p:spPr>
          <a:xfrm>
            <a:off x="2495296" y="4220790"/>
            <a:ext cx="2628263" cy="1310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n w="0"/>
              <a:solidFill>
                <a:schemeClr val="accent1"/>
              </a:solidFill>
            </a:endParaRP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2B255387-819D-3B02-615B-D618CD073532}"/>
              </a:ext>
            </a:extLst>
          </p:cNvPr>
          <p:cNvSpPr txBox="1">
            <a:spLocks/>
          </p:cNvSpPr>
          <p:nvPr/>
        </p:nvSpPr>
        <p:spPr>
          <a:xfrm>
            <a:off x="3099235" y="3658481"/>
            <a:ext cx="2164311" cy="87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gg sans"/>
              </a:rPr>
              <a:t>&lt; Client &gt;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137D2D-3E5F-FC71-18ED-C99BC552A95B}"/>
              </a:ext>
            </a:extLst>
          </p:cNvPr>
          <p:cNvSpPr/>
          <p:nvPr/>
        </p:nvSpPr>
        <p:spPr>
          <a:xfrm>
            <a:off x="5712862" y="4060720"/>
            <a:ext cx="846019" cy="505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accent1"/>
                </a:solidFill>
              </a:rPr>
              <a:t>Text 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5C532EA-B4EC-7C62-D4D7-93753A78F153}"/>
              </a:ext>
            </a:extLst>
          </p:cNvPr>
          <p:cNvCxnSpPr/>
          <p:nvPr/>
        </p:nvCxnSpPr>
        <p:spPr>
          <a:xfrm>
            <a:off x="5123559" y="4639622"/>
            <a:ext cx="2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39988A5-F871-3E0A-AA6E-4AC718586FD3}"/>
              </a:ext>
            </a:extLst>
          </p:cNvPr>
          <p:cNvCxnSpPr/>
          <p:nvPr/>
        </p:nvCxnSpPr>
        <p:spPr>
          <a:xfrm flipH="1">
            <a:off x="5123559" y="5047207"/>
            <a:ext cx="2028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3A58B9B-76C3-CF28-9568-741B3F6E8310}"/>
              </a:ext>
            </a:extLst>
          </p:cNvPr>
          <p:cNvSpPr/>
          <p:nvPr/>
        </p:nvSpPr>
        <p:spPr>
          <a:xfrm>
            <a:off x="5469410" y="5058778"/>
            <a:ext cx="1407702" cy="505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accent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3721242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9302D-772B-2853-9A80-1E756E50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Concurrent Server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4B7AF5-BB7A-0AB6-1906-BB18C48653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76030" y="6355080"/>
            <a:ext cx="589962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73582-0304-3228-ECF2-DDF19F30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953A870B-6B06-57B5-CF07-E90674F5E735}"/>
              </a:ext>
            </a:extLst>
          </p:cNvPr>
          <p:cNvSpPr txBox="1">
            <a:spLocks/>
          </p:cNvSpPr>
          <p:nvPr/>
        </p:nvSpPr>
        <p:spPr>
          <a:xfrm>
            <a:off x="330293" y="1219613"/>
            <a:ext cx="7088710" cy="1158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chemeClr val="accent1"/>
                </a:solidFill>
              </a:rPr>
              <a:t>Thread-based Concurrent Server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6999C73F-4BCF-C733-5485-778C8AB000EA}"/>
              </a:ext>
            </a:extLst>
          </p:cNvPr>
          <p:cNvSpPr txBox="1">
            <a:spLocks/>
          </p:cNvSpPr>
          <p:nvPr/>
        </p:nvSpPr>
        <p:spPr>
          <a:xfrm>
            <a:off x="1390264" y="5699436"/>
            <a:ext cx="10068672" cy="11585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gg sans"/>
              </a:rPr>
              <a:t>- Using concurrent server to handle multiple requests at the same time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5852FF-9D42-1D09-DF6C-37AD2DB89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645" y="1792878"/>
            <a:ext cx="7088710" cy="378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76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D326-A518-156E-8884-3CD94B4D1725}"/>
              </a:ext>
            </a:extLst>
          </p:cNvPr>
          <p:cNvSpPr/>
          <p:nvPr/>
        </p:nvSpPr>
        <p:spPr>
          <a:xfrm>
            <a:off x="3500566" y="3563584"/>
            <a:ext cx="1131475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4B41A7-3839-A047-97B8-5F9A1DA261B6}"/>
              </a:ext>
            </a:extLst>
          </p:cNvPr>
          <p:cNvCxnSpPr>
            <a:cxnSpLocks/>
            <a:stCxn id="6" idx="0"/>
            <a:endCxn id="10" idx="2"/>
          </p:cNvCxnSpPr>
          <p:nvPr/>
        </p:nvCxnSpPr>
        <p:spPr>
          <a:xfrm flipV="1">
            <a:off x="4066304" y="1935772"/>
            <a:ext cx="2349" cy="162781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126E83-4B4C-5885-573B-7F3D028BCF22}"/>
              </a:ext>
            </a:extLst>
          </p:cNvPr>
          <p:cNvSpPr/>
          <p:nvPr/>
        </p:nvSpPr>
        <p:spPr>
          <a:xfrm>
            <a:off x="7753746" y="5020871"/>
            <a:ext cx="1567077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7C1269-B393-A6FE-C7B0-1732D0FB1670}"/>
              </a:ext>
            </a:extLst>
          </p:cNvPr>
          <p:cNvSpPr/>
          <p:nvPr/>
        </p:nvSpPr>
        <p:spPr>
          <a:xfrm>
            <a:off x="10017364" y="5020871"/>
            <a:ext cx="1453213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E0B9FF-EE5F-AEE7-B591-5F5A90F129F2}"/>
              </a:ext>
            </a:extLst>
          </p:cNvPr>
          <p:cNvCxnSpPr>
            <a:cxnSpLocks/>
            <a:stCxn id="59" idx="1"/>
            <a:endCxn id="48" idx="3"/>
          </p:cNvCxnSpPr>
          <p:nvPr/>
        </p:nvCxnSpPr>
        <p:spPr>
          <a:xfrm flipH="1">
            <a:off x="9320823" y="5338582"/>
            <a:ext cx="69654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8599672-FAA7-608E-55ED-32AC0D5311F4}"/>
              </a:ext>
            </a:extLst>
          </p:cNvPr>
          <p:cNvSpPr/>
          <p:nvPr/>
        </p:nvSpPr>
        <p:spPr>
          <a:xfrm>
            <a:off x="3659629" y="5014291"/>
            <a:ext cx="1474861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Animation</a:t>
            </a:r>
          </a:p>
          <a:p>
            <a:pPr algn="ctr"/>
            <a:r>
              <a:rPr lang="en-US" sz="2000" b="1"/>
              <a:t>State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C42C82-1CA7-A4E0-158A-86B0B0488048}"/>
              </a:ext>
            </a:extLst>
          </p:cNvPr>
          <p:cNvSpPr/>
          <p:nvPr/>
        </p:nvSpPr>
        <p:spPr>
          <a:xfrm>
            <a:off x="5661333" y="5017177"/>
            <a:ext cx="1567076" cy="639116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Retargeting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C8F0EA6-0B99-77CB-571E-BF0E3D027158}"/>
              </a:ext>
            </a:extLst>
          </p:cNvPr>
          <p:cNvCxnSpPr>
            <a:cxnSpLocks/>
            <a:stCxn id="74" idx="1"/>
            <a:endCxn id="71" idx="3"/>
          </p:cNvCxnSpPr>
          <p:nvPr/>
        </p:nvCxnSpPr>
        <p:spPr>
          <a:xfrm flipH="1">
            <a:off x="5134490" y="5336735"/>
            <a:ext cx="52684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8FD3162-8BAC-6E03-D5F1-D2569C5C8813}"/>
              </a:ext>
            </a:extLst>
          </p:cNvPr>
          <p:cNvCxnSpPr>
            <a:cxnSpLocks/>
            <a:stCxn id="48" idx="1"/>
            <a:endCxn id="74" idx="3"/>
          </p:cNvCxnSpPr>
          <p:nvPr/>
        </p:nvCxnSpPr>
        <p:spPr>
          <a:xfrm flipH="1" flipV="1">
            <a:off x="7228409" y="5336735"/>
            <a:ext cx="525337" cy="184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Motion Diffusion Model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CFF410B-4C0E-B9ED-67A2-7633133A0D9C}"/>
              </a:ext>
            </a:extLst>
          </p:cNvPr>
          <p:cNvCxnSpPr>
            <a:cxnSpLocks/>
            <a:stCxn id="21" idx="2"/>
            <a:endCxn id="59" idx="0"/>
          </p:cNvCxnSpPr>
          <p:nvPr/>
        </p:nvCxnSpPr>
        <p:spPr>
          <a:xfrm rot="16200000" flipH="1">
            <a:off x="9202918" y="3479818"/>
            <a:ext cx="3076028" cy="6077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854F6-B8BA-4DC5-CD63-86C9A5390D63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2.</a:t>
            </a:r>
          </a:p>
        </p:txBody>
      </p:sp>
      <p:grpSp>
        <p:nvGrpSpPr>
          <p:cNvPr id="38" name="그룹 2">
            <a:extLst>
              <a:ext uri="{FF2B5EF4-FFF2-40B4-BE49-F238E27FC236}">
                <a16:creationId xmlns:a16="http://schemas.microsoft.com/office/drawing/2014/main" id="{414A4125-2F32-9E3A-EC2F-C89118B1F484}"/>
              </a:ext>
            </a:extLst>
          </p:cNvPr>
          <p:cNvGrpSpPr/>
          <p:nvPr/>
        </p:nvGrpSpPr>
        <p:grpSpPr>
          <a:xfrm>
            <a:off x="6295987" y="734859"/>
            <a:ext cx="2095964" cy="1556164"/>
            <a:chOff x="3529348" y="892016"/>
            <a:chExt cx="2095964" cy="3856676"/>
          </a:xfrm>
        </p:grpSpPr>
        <p:sp>
          <p:nvSpPr>
            <p:cNvPr id="36" name="직사각형 23">
              <a:extLst>
                <a:ext uri="{FF2B5EF4-FFF2-40B4-BE49-F238E27FC236}">
                  <a16:creationId xmlns:a16="http://schemas.microsoft.com/office/drawing/2014/main" id="{E7EE4DA8-E378-3756-B499-C7872CC9059F}"/>
                </a:ext>
              </a:extLst>
            </p:cNvPr>
            <p:cNvSpPr/>
            <p:nvPr/>
          </p:nvSpPr>
          <p:spPr>
            <a:xfrm>
              <a:off x="3791071" y="1251831"/>
              <a:ext cx="1834241" cy="3496861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타원 1">
              <a:extLst>
                <a:ext uri="{FF2B5EF4-FFF2-40B4-BE49-F238E27FC236}">
                  <a16:creationId xmlns:a16="http://schemas.microsoft.com/office/drawing/2014/main" id="{259B45F7-0A47-6243-5B1A-3E569C9D9A48}"/>
                </a:ext>
              </a:extLst>
            </p:cNvPr>
            <p:cNvSpPr/>
            <p:nvPr/>
          </p:nvSpPr>
          <p:spPr>
            <a:xfrm>
              <a:off x="3529348" y="892016"/>
              <a:ext cx="523445" cy="106067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23" name="Title 33">
            <a:extLst>
              <a:ext uri="{FF2B5EF4-FFF2-40B4-BE49-F238E27FC236}">
                <a16:creationId xmlns:a16="http://schemas.microsoft.com/office/drawing/2014/main" id="{FF384DD2-6129-84DF-6F58-3C04B9700F16}"/>
              </a:ext>
            </a:extLst>
          </p:cNvPr>
          <p:cNvSpPr txBox="1">
            <a:spLocks/>
          </p:cNvSpPr>
          <p:nvPr/>
        </p:nvSpPr>
        <p:spPr>
          <a:xfrm>
            <a:off x="190706" y="1257175"/>
            <a:ext cx="2719492" cy="4340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Data</a:t>
            </a:r>
            <a:r>
              <a:rPr lang="ko-KR" altLang="en-US" sz="2800" dirty="0"/>
              <a:t> </a:t>
            </a:r>
            <a:r>
              <a:rPr lang="en-US" altLang="ko-KR" sz="2800" dirty="0"/>
              <a:t>Augmentation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251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Data Augmentation</a:t>
            </a:r>
            <a:endParaRPr lang="ko-KR" alt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10265760" cy="18964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Which data to be augmented?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Selected 6 different representative emotion types</a:t>
            </a:r>
            <a:endParaRPr lang="ko-KR" dirty="0">
              <a:solidFill>
                <a:schemeClr val="accent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07FA5A7-A3E7-4EA3-C5A3-3878FCE7D17C}"/>
              </a:ext>
            </a:extLst>
          </p:cNvPr>
          <p:cNvSpPr/>
          <p:nvPr/>
        </p:nvSpPr>
        <p:spPr>
          <a:xfrm>
            <a:off x="1971930" y="4137917"/>
            <a:ext cx="2158583" cy="750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Anger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AF988B9-4103-5F92-85E3-53CF047173E4}"/>
              </a:ext>
            </a:extLst>
          </p:cNvPr>
          <p:cNvSpPr/>
          <p:nvPr/>
        </p:nvSpPr>
        <p:spPr>
          <a:xfrm>
            <a:off x="3051222" y="2886725"/>
            <a:ext cx="2158583" cy="750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Happiness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A0D8DCC-8C07-3EF1-9C84-E7CC06B3ADEE}"/>
              </a:ext>
            </a:extLst>
          </p:cNvPr>
          <p:cNvSpPr/>
          <p:nvPr/>
        </p:nvSpPr>
        <p:spPr>
          <a:xfrm>
            <a:off x="6096000" y="2886725"/>
            <a:ext cx="2158583" cy="750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Sadness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3FBCA87-6762-0DA1-6C6C-16A16533577F}"/>
              </a:ext>
            </a:extLst>
          </p:cNvPr>
          <p:cNvSpPr/>
          <p:nvPr/>
        </p:nvSpPr>
        <p:spPr>
          <a:xfrm>
            <a:off x="7174241" y="4150419"/>
            <a:ext cx="2158583" cy="750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Excitement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83C1864-2B1D-E048-3662-3CFC39596C94}"/>
              </a:ext>
            </a:extLst>
          </p:cNvPr>
          <p:cNvSpPr/>
          <p:nvPr/>
        </p:nvSpPr>
        <p:spPr>
          <a:xfrm>
            <a:off x="3051222" y="5389110"/>
            <a:ext cx="2158583" cy="750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Funny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2104A4-C59D-0AFB-39E9-909456FF0137}"/>
              </a:ext>
            </a:extLst>
          </p:cNvPr>
          <p:cNvSpPr/>
          <p:nvPr/>
        </p:nvSpPr>
        <p:spPr>
          <a:xfrm>
            <a:off x="6094950" y="5414113"/>
            <a:ext cx="2158583" cy="750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Anxiety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020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Data Augmentation</a:t>
            </a:r>
            <a:endParaRPr lang="ko-KR" alt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10265760" cy="18964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Finding the most and least often words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Found the most and least often words from 6 different emotion types</a:t>
            </a:r>
            <a:endParaRPr lang="ko-KR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07FA5A7-A3E7-4EA3-C5A3-3878FCE7D17C}"/>
              </a:ext>
            </a:extLst>
          </p:cNvPr>
          <p:cNvSpPr/>
          <p:nvPr/>
        </p:nvSpPr>
        <p:spPr>
          <a:xfrm>
            <a:off x="4944517" y="2909571"/>
            <a:ext cx="2158583" cy="750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Anger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AF988B9-4103-5F92-85E3-53CF047173E4}"/>
              </a:ext>
            </a:extLst>
          </p:cNvPr>
          <p:cNvSpPr/>
          <p:nvPr/>
        </p:nvSpPr>
        <p:spPr>
          <a:xfrm>
            <a:off x="1060815" y="2909571"/>
            <a:ext cx="2158583" cy="750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Happiness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A0D8DCC-8C07-3EF1-9C84-E7CC06B3ADEE}"/>
              </a:ext>
            </a:extLst>
          </p:cNvPr>
          <p:cNvSpPr/>
          <p:nvPr/>
        </p:nvSpPr>
        <p:spPr>
          <a:xfrm>
            <a:off x="1060813" y="4822101"/>
            <a:ext cx="2158583" cy="750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Sadness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3FBCA87-6762-0DA1-6C6C-16A16533577F}"/>
              </a:ext>
            </a:extLst>
          </p:cNvPr>
          <p:cNvSpPr/>
          <p:nvPr/>
        </p:nvSpPr>
        <p:spPr>
          <a:xfrm>
            <a:off x="8822566" y="2909571"/>
            <a:ext cx="2158583" cy="750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Excitement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83C1864-2B1D-E048-3662-3CFC39596C94}"/>
              </a:ext>
            </a:extLst>
          </p:cNvPr>
          <p:cNvSpPr/>
          <p:nvPr/>
        </p:nvSpPr>
        <p:spPr>
          <a:xfrm>
            <a:off x="4944517" y="4818978"/>
            <a:ext cx="2158583" cy="750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Anxiety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2104A4-C59D-0AFB-39E9-909456FF0137}"/>
              </a:ext>
            </a:extLst>
          </p:cNvPr>
          <p:cNvSpPr/>
          <p:nvPr/>
        </p:nvSpPr>
        <p:spPr>
          <a:xfrm>
            <a:off x="8822563" y="4822101"/>
            <a:ext cx="2158583" cy="750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Funny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020AA9-B739-BFAA-8049-EC4F1617B3AC}"/>
              </a:ext>
            </a:extLst>
          </p:cNvPr>
          <p:cNvSpPr txBox="1"/>
          <p:nvPr/>
        </p:nvSpPr>
        <p:spPr>
          <a:xfrm>
            <a:off x="701976" y="4089345"/>
            <a:ext cx="317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Cheerfully: 36   Merrily: 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DD156-31F3-B928-F270-0096298A9E40}"/>
              </a:ext>
            </a:extLst>
          </p:cNvPr>
          <p:cNvSpPr txBox="1"/>
          <p:nvPr/>
        </p:nvSpPr>
        <p:spPr>
          <a:xfrm>
            <a:off x="701975" y="5940626"/>
            <a:ext cx="317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Sadly: 28   Regrettably: 3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4907FF-9091-F779-8059-2607EEC363D4}"/>
              </a:ext>
            </a:extLst>
          </p:cNvPr>
          <p:cNvSpPr txBox="1"/>
          <p:nvPr/>
        </p:nvSpPr>
        <p:spPr>
          <a:xfrm>
            <a:off x="8196348" y="4115928"/>
            <a:ext cx="3645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Eagerly: 32   Enthusiastically: 6  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0B50FE-4D17-2087-B306-F3BBEF34DB7A}"/>
              </a:ext>
            </a:extLst>
          </p:cNvPr>
          <p:cNvSpPr txBox="1"/>
          <p:nvPr/>
        </p:nvSpPr>
        <p:spPr>
          <a:xfrm>
            <a:off x="4616112" y="5901406"/>
            <a:ext cx="317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Nervously: 27   fearfully: 4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AB5F42-67C1-FED3-FD98-F3C449A34DF4}"/>
              </a:ext>
            </a:extLst>
          </p:cNvPr>
          <p:cNvSpPr txBox="1"/>
          <p:nvPr/>
        </p:nvSpPr>
        <p:spPr>
          <a:xfrm>
            <a:off x="8313690" y="5937206"/>
            <a:ext cx="341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Hilariously: 37   comically: 7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9819A0-443B-B96D-2AB1-D9AABA8F28D5}"/>
              </a:ext>
            </a:extLst>
          </p:cNvPr>
          <p:cNvSpPr txBox="1"/>
          <p:nvPr/>
        </p:nvSpPr>
        <p:spPr>
          <a:xfrm>
            <a:off x="4713155" y="4117320"/>
            <a:ext cx="317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Angrily: 39   Defiantly: 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328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9302D-772B-2853-9A80-1E756E50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Data Augmentation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C64FE5-A0C5-E76A-435D-4A64AD7A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4B7AF5-BB7A-0AB6-1906-BB18C4865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73582-0304-3228-ECF2-DDF19F30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69B701-BC8F-A0FD-93F5-F5FA1CE601ED}"/>
              </a:ext>
            </a:extLst>
          </p:cNvPr>
          <p:cNvSpPr txBox="1"/>
          <p:nvPr/>
        </p:nvSpPr>
        <p:spPr>
          <a:xfrm>
            <a:off x="745958" y="1748771"/>
            <a:ext cx="323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Before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4C694-6F3C-BE1D-F850-AA63E2D3088E}"/>
              </a:ext>
            </a:extLst>
          </p:cNvPr>
          <p:cNvSpPr txBox="1"/>
          <p:nvPr/>
        </p:nvSpPr>
        <p:spPr>
          <a:xfrm>
            <a:off x="6579932" y="1748771"/>
            <a:ext cx="21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After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D26A22-C215-CF24-45B7-34C4A90E3E89}"/>
              </a:ext>
            </a:extLst>
          </p:cNvPr>
          <p:cNvSpPr txBox="1"/>
          <p:nvPr/>
        </p:nvSpPr>
        <p:spPr>
          <a:xfrm>
            <a:off x="745958" y="2622884"/>
            <a:ext cx="4499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man </a:t>
            </a:r>
            <a:r>
              <a:rPr lang="en-US" altLang="ko-KR" dirty="0">
                <a:solidFill>
                  <a:srgbClr val="0070C0"/>
                </a:solidFill>
              </a:rPr>
              <a:t>eagerly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raises his hand and stands up straight. 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10ED83-3A3A-0ABE-4106-196E925C47E7}"/>
              </a:ext>
            </a:extLst>
          </p:cNvPr>
          <p:cNvSpPr txBox="1"/>
          <p:nvPr/>
        </p:nvSpPr>
        <p:spPr>
          <a:xfrm>
            <a:off x="6540950" y="2622883"/>
            <a:ext cx="4499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man </a:t>
            </a:r>
            <a:r>
              <a:rPr lang="en-US" altLang="ko-KR" dirty="0">
                <a:solidFill>
                  <a:srgbClr val="FF0000"/>
                </a:solidFill>
              </a:rPr>
              <a:t>enthusiastically </a:t>
            </a:r>
            <a:r>
              <a:rPr lang="en-US" altLang="ko-KR" dirty="0"/>
              <a:t>raises his hand and stands up straight. 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3AB62F-B74C-C4A8-A2A5-7F07014A7B70}"/>
              </a:ext>
            </a:extLst>
          </p:cNvPr>
          <p:cNvSpPr txBox="1"/>
          <p:nvPr/>
        </p:nvSpPr>
        <p:spPr>
          <a:xfrm>
            <a:off x="745958" y="4005244"/>
            <a:ext cx="323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Before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931561-9458-3870-64F7-06240E3E54B1}"/>
              </a:ext>
            </a:extLst>
          </p:cNvPr>
          <p:cNvSpPr txBox="1"/>
          <p:nvPr/>
        </p:nvSpPr>
        <p:spPr>
          <a:xfrm>
            <a:off x="6579932" y="4005244"/>
            <a:ext cx="21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After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8AA8F2-9D3B-3A99-CCD8-1B6256D471E2}"/>
              </a:ext>
            </a:extLst>
          </p:cNvPr>
          <p:cNvSpPr txBox="1"/>
          <p:nvPr/>
        </p:nvSpPr>
        <p:spPr>
          <a:xfrm>
            <a:off x="745958" y="4879357"/>
            <a:ext cx="4499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man </a:t>
            </a:r>
            <a:r>
              <a:rPr lang="en-US" altLang="ko-KR" dirty="0">
                <a:solidFill>
                  <a:srgbClr val="0070C0"/>
                </a:solidFill>
              </a:rPr>
              <a:t>hilariously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laughs and stumbles forward.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04AED4-1BBA-969E-7B2E-C15177096EAE}"/>
              </a:ext>
            </a:extLst>
          </p:cNvPr>
          <p:cNvSpPr txBox="1"/>
          <p:nvPr/>
        </p:nvSpPr>
        <p:spPr>
          <a:xfrm>
            <a:off x="6540950" y="4879356"/>
            <a:ext cx="4499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man </a:t>
            </a:r>
            <a:r>
              <a:rPr lang="en-US" altLang="ko-KR" dirty="0">
                <a:solidFill>
                  <a:srgbClr val="FF0000"/>
                </a:solidFill>
              </a:rPr>
              <a:t>comically </a:t>
            </a:r>
            <a:r>
              <a:rPr lang="en-US" altLang="ko-KR" dirty="0"/>
              <a:t>laughs and stumbles forward.  </a:t>
            </a:r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AC90C83-8CAC-1906-687A-AD01E53B6B90}"/>
              </a:ext>
            </a:extLst>
          </p:cNvPr>
          <p:cNvSpPr/>
          <p:nvPr/>
        </p:nvSpPr>
        <p:spPr>
          <a:xfrm>
            <a:off x="5522495" y="2622883"/>
            <a:ext cx="709863" cy="409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1793668-8294-978C-E7A7-62DC88169805}"/>
              </a:ext>
            </a:extLst>
          </p:cNvPr>
          <p:cNvSpPr/>
          <p:nvPr/>
        </p:nvSpPr>
        <p:spPr>
          <a:xfrm>
            <a:off x="5522494" y="4915451"/>
            <a:ext cx="709863" cy="409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77042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F0BF08-C674-44E3-8BFC-85BC65E095F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8757C30-AE9A-4680-90EB-19D282EC2B7C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914</TotalTime>
  <Words>819</Words>
  <Application>Microsoft Office PowerPoint</Application>
  <PresentationFormat>와이드스크린</PresentationFormat>
  <Paragraphs>239</Paragraphs>
  <Slides>16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gg sans</vt:lpstr>
      <vt:lpstr>Arial</vt:lpstr>
      <vt:lpstr>Avenir Next LT Pro</vt:lpstr>
      <vt:lpstr>Calibri</vt:lpstr>
      <vt:lpstr>Cambria Math</vt:lpstr>
      <vt:lpstr>Wingdings</vt:lpstr>
      <vt:lpstr>ColorBlockVTI</vt:lpstr>
      <vt:lpstr>UNREAL NEURAL</vt:lpstr>
      <vt:lpstr>PowerPoint 프레젠테이션</vt:lpstr>
      <vt:lpstr>Concurrent Server</vt:lpstr>
      <vt:lpstr>Concurrent Server</vt:lpstr>
      <vt:lpstr>Concurrent Server</vt:lpstr>
      <vt:lpstr>PowerPoint 프레젠테이션</vt:lpstr>
      <vt:lpstr>Data Augmentation</vt:lpstr>
      <vt:lpstr>Data Augmentation</vt:lpstr>
      <vt:lpstr>Data Augmentation</vt:lpstr>
      <vt:lpstr>Data Augmentation</vt:lpstr>
      <vt:lpstr>Data Augmentation</vt:lpstr>
      <vt:lpstr>PowerPoint 프레젠테이션</vt:lpstr>
      <vt:lpstr>Model Metric</vt:lpstr>
      <vt:lpstr>Model Metric</vt:lpstr>
      <vt:lpstr>Model Metric</vt:lpstr>
      <vt:lpstr>Model Metric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UNREAL NEURAL</dc:title>
  <dc:creator>조용현</dc:creator>
  <cp:lastModifiedBy>Cha Seung Jong</cp:lastModifiedBy>
  <cp:revision>23</cp:revision>
  <dcterms:created xsi:type="dcterms:W3CDTF">2023-04-20T23:07:26Z</dcterms:created>
  <dcterms:modified xsi:type="dcterms:W3CDTF">2023-05-26T02:26:30Z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